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9" autoAdjust="0"/>
    <p:restoredTop sz="94291" autoAdjust="0"/>
  </p:normalViewPr>
  <p:slideViewPr>
    <p:cSldViewPr snapToGrid="0" showGuides="1">
      <p:cViewPr varScale="1">
        <p:scale>
          <a:sx n="90" d="100"/>
          <a:sy n="90" d="100"/>
        </p:scale>
        <p:origin x="96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3" d="100"/>
          <a:sy n="53" d="100"/>
        </p:scale>
        <p:origin x="282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AE-44F7-9A75-B52A231C58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Gross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AE-44F7-9A75-B52A231C585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1.5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AE-44F7-9A75-B52A231C58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78630400"/>
        <c:axId val="1678632480"/>
      </c:barChart>
      <c:catAx>
        <c:axId val="1678630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632480"/>
        <c:crosses val="autoZero"/>
        <c:auto val="1"/>
        <c:lblAlgn val="ctr"/>
        <c:lblOffset val="100"/>
        <c:noMultiLvlLbl val="0"/>
      </c:catAx>
      <c:valAx>
        <c:axId val="167863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630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bg2">
                <a:alpha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70-44B6-BCEC-D30DCE52EA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bg2">
                <a:alpha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70-44B6-BCEC-D30DCE52EA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bg2">
                <a:alpha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70-44B6-BCEC-D30DCE52EAD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470-44B6-BCEC-D30DCE52EAD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7470-44B6-BCEC-D30DCE52EAD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7470-44B6-BCEC-D30DCE52EAD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7470-44B6-BCEC-D30DCE52EADF}"/>
              </c:ext>
            </c:extLst>
          </c:dPt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470-44B6-BCEC-D30DCE52EA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6054736"/>
        <c:axId val="1076056400"/>
      </c:barChart>
      <c:catAx>
        <c:axId val="107605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6056400"/>
        <c:crosses val="autoZero"/>
        <c:auto val="1"/>
        <c:lblAlgn val="ctr"/>
        <c:lblOffset val="100"/>
        <c:noMultiLvlLbl val="0"/>
      </c:catAx>
      <c:valAx>
        <c:axId val="107605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6054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B9DF-4139-B6E9-4EB89B11D9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B9DF-4139-B6E9-4EB89B11D973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9DF-4139-B6E9-4EB89B11D9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bg2">
                  <a:lumMod val="75000"/>
                </a:schemeClr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351E-4529-BDBE-6F1D1CDFC9B8}"/>
              </c:ext>
            </c:extLst>
          </c:dPt>
          <c:dPt>
            <c:idx val="1"/>
            <c:bubble3D val="0"/>
            <c:spPr>
              <a:solidFill>
                <a:schemeClr val="bg2">
                  <a:lumMod val="50000"/>
                </a:schemeClr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351E-4529-BDBE-6F1D1CDFC9B8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6.3</c:v>
                </c:pt>
                <c:pt idx="1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51E-4529-BDBE-6F1D1CDFC9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9A8C55-0C4F-40BB-9F99-5F31E30548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85356-880D-4B4F-931D-BBC9E4665E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18BE5-F755-4EC7-8913-ED860531EC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9BD0D-08DD-43E5-AD72-BB64A5D8EE7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2170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660AB-C737-4725-A59E-73096A219B6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B9867-A8D7-43CA-B62E-65ACB63F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7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icture Placeholder 6">
            <a:extLst>
              <a:ext uri="{FF2B5EF4-FFF2-40B4-BE49-F238E27FC236}">
                <a16:creationId xmlns:a16="http://schemas.microsoft.com/office/drawing/2014/main" id="{D5EE737E-8FD5-46FE-8FF9-52BB89ECFB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7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FA905D8-9BAF-4393-8956-89E53A832F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68340" y="1"/>
            <a:ext cx="7023660" cy="6261101"/>
          </a:xfrm>
          <a:custGeom>
            <a:avLst/>
            <a:gdLst>
              <a:gd name="connsiteX0" fmla="*/ 0 w 7023660"/>
              <a:gd name="connsiteY0" fmla="*/ 0 h 6261101"/>
              <a:gd name="connsiteX1" fmla="*/ 7023660 w 7023660"/>
              <a:gd name="connsiteY1" fmla="*/ 0 h 6261101"/>
              <a:gd name="connsiteX2" fmla="*/ 7023660 w 7023660"/>
              <a:gd name="connsiteY2" fmla="*/ 2077454 h 6261101"/>
              <a:gd name="connsiteX3" fmla="*/ 4210331 w 7023660"/>
              <a:gd name="connsiteY3" fmla="*/ 6261101 h 626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3660" h="6261101">
                <a:moveTo>
                  <a:pt x="0" y="0"/>
                </a:moveTo>
                <a:lnTo>
                  <a:pt x="7023660" y="0"/>
                </a:lnTo>
                <a:lnTo>
                  <a:pt x="7023660" y="2077454"/>
                </a:lnTo>
                <a:lnTo>
                  <a:pt x="4210331" y="626110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50E121-2F60-472C-9B10-7077B8080D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385" y="1101692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68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0F11493-0EA8-4829-B0F5-3B368EC808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343650" cy="6858000"/>
          </a:xfrm>
          <a:custGeom>
            <a:avLst/>
            <a:gdLst>
              <a:gd name="connsiteX0" fmla="*/ 0 w 6343650"/>
              <a:gd name="connsiteY0" fmla="*/ 0 h 6858000"/>
              <a:gd name="connsiteX1" fmla="*/ 1577574 w 6343650"/>
              <a:gd name="connsiteY1" fmla="*/ 0 h 6858000"/>
              <a:gd name="connsiteX2" fmla="*/ 6343650 w 6343650"/>
              <a:gd name="connsiteY2" fmla="*/ 3428999 h 6858000"/>
              <a:gd name="connsiteX3" fmla="*/ 1577570 w 6343650"/>
              <a:gd name="connsiteY3" fmla="*/ 6858000 h 6858000"/>
              <a:gd name="connsiteX4" fmla="*/ 0 w 63436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3650" h="6858000">
                <a:moveTo>
                  <a:pt x="0" y="0"/>
                </a:moveTo>
                <a:lnTo>
                  <a:pt x="1577574" y="0"/>
                </a:lnTo>
                <a:lnTo>
                  <a:pt x="6343650" y="3428999"/>
                </a:lnTo>
                <a:lnTo>
                  <a:pt x="157757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272794-DE18-4DA6-9C30-0273EFF2E9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0" y="730217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72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B10EC17-4397-4E1A-8B6C-B066552C31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27675" y="939800"/>
            <a:ext cx="7683500" cy="5918200"/>
          </a:xfrm>
          <a:custGeom>
            <a:avLst/>
            <a:gdLst>
              <a:gd name="connsiteX0" fmla="*/ 3841750 w 7683500"/>
              <a:gd name="connsiteY0" fmla="*/ 0 h 5918200"/>
              <a:gd name="connsiteX1" fmla="*/ 7683500 w 7683500"/>
              <a:gd name="connsiteY1" fmla="*/ 5918200 h 5918200"/>
              <a:gd name="connsiteX2" fmla="*/ 0 w 7683500"/>
              <a:gd name="connsiteY2" fmla="*/ 5918200 h 591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3500" h="5918200">
                <a:moveTo>
                  <a:pt x="3841750" y="0"/>
                </a:moveTo>
                <a:lnTo>
                  <a:pt x="7683500" y="5918200"/>
                </a:lnTo>
                <a:lnTo>
                  <a:pt x="0" y="59182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634394-D65E-441C-81E0-107DBA3B8D7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385" y="844517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01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1297A04-FB16-4442-8B55-0A9A2EED4B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04999"/>
            <a:ext cx="8467726" cy="4953001"/>
          </a:xfrm>
          <a:custGeom>
            <a:avLst/>
            <a:gdLst>
              <a:gd name="connsiteX0" fmla="*/ 0 w 8187818"/>
              <a:gd name="connsiteY0" fmla="*/ 0 h 5095875"/>
              <a:gd name="connsiteX1" fmla="*/ 8187818 w 8187818"/>
              <a:gd name="connsiteY1" fmla="*/ 3672105 h 5095875"/>
              <a:gd name="connsiteX2" fmla="*/ 5013188 w 8187818"/>
              <a:gd name="connsiteY2" fmla="*/ 5095875 h 5095875"/>
              <a:gd name="connsiteX3" fmla="*/ 0 w 8187818"/>
              <a:gd name="connsiteY3" fmla="*/ 5095875 h 509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7818" h="5095875">
                <a:moveTo>
                  <a:pt x="0" y="0"/>
                </a:moveTo>
                <a:lnTo>
                  <a:pt x="8187818" y="3672105"/>
                </a:lnTo>
                <a:lnTo>
                  <a:pt x="5013188" y="5095875"/>
                </a:lnTo>
                <a:lnTo>
                  <a:pt x="0" y="509587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6AB835-DB11-4315-B5FD-9FA4979819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3355" y="571114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06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E8F687-E2A8-484B-B434-EDF38839E9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5630" y="445552"/>
            <a:ext cx="6220741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54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8E8536BD-884F-40DF-AAF2-0C3E985E11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405765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A2764B-A0EE-4228-9095-AD2A63DB36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09555" y="675889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74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396CD57-2531-4995-90B0-0E053654AE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2457450"/>
            <a:ext cx="5657850" cy="4400550"/>
          </a:xfrm>
          <a:custGeom>
            <a:avLst/>
            <a:gdLst>
              <a:gd name="connsiteX0" fmla="*/ 5999811 w 5999811"/>
              <a:gd name="connsiteY0" fmla="*/ 0 h 4631893"/>
              <a:gd name="connsiteX1" fmla="*/ 4923148 w 5999811"/>
              <a:gd name="connsiteY1" fmla="*/ 4631893 h 4631893"/>
              <a:gd name="connsiteX2" fmla="*/ 0 w 5999811"/>
              <a:gd name="connsiteY2" fmla="*/ 4631893 h 4631893"/>
              <a:gd name="connsiteX3" fmla="*/ 0 w 5999811"/>
              <a:gd name="connsiteY3" fmla="*/ 742940 h 4631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9811" h="4631893">
                <a:moveTo>
                  <a:pt x="5999811" y="0"/>
                </a:moveTo>
                <a:lnTo>
                  <a:pt x="4923148" y="4631893"/>
                </a:lnTo>
                <a:lnTo>
                  <a:pt x="0" y="4631893"/>
                </a:lnTo>
                <a:lnTo>
                  <a:pt x="0" y="74294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E262D4-C59A-4073-9C15-2B826DA9F2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385" y="720692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33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CB0617F-94CE-4660-88AB-4A1A72CF19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019175"/>
            <a:ext cx="12192000" cy="5838826"/>
          </a:xfrm>
          <a:custGeom>
            <a:avLst/>
            <a:gdLst>
              <a:gd name="connsiteX0" fmla="*/ 6096000 w 12192000"/>
              <a:gd name="connsiteY0" fmla="*/ 0 h 6074229"/>
              <a:gd name="connsiteX1" fmla="*/ 12192000 w 12192000"/>
              <a:gd name="connsiteY1" fmla="*/ 3431306 h 6074229"/>
              <a:gd name="connsiteX2" fmla="*/ 12192000 w 12192000"/>
              <a:gd name="connsiteY2" fmla="*/ 6074229 h 6074229"/>
              <a:gd name="connsiteX3" fmla="*/ 0 w 12192000"/>
              <a:gd name="connsiteY3" fmla="*/ 6074229 h 6074229"/>
              <a:gd name="connsiteX4" fmla="*/ 0 w 12192000"/>
              <a:gd name="connsiteY4" fmla="*/ 3431306 h 607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074229">
                <a:moveTo>
                  <a:pt x="6096000" y="0"/>
                </a:moveTo>
                <a:lnTo>
                  <a:pt x="12192000" y="3431306"/>
                </a:lnTo>
                <a:lnTo>
                  <a:pt x="12192000" y="6074229"/>
                </a:lnTo>
                <a:lnTo>
                  <a:pt x="0" y="6074229"/>
                </a:lnTo>
                <a:lnTo>
                  <a:pt x="0" y="343130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0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99CBF4E-DD90-4019-AF7F-9418EF15D3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756314"/>
            <a:ext cx="12192000" cy="3101686"/>
          </a:xfrm>
          <a:custGeom>
            <a:avLst/>
            <a:gdLst>
              <a:gd name="connsiteX0" fmla="*/ 6096000 w 12192000"/>
              <a:gd name="connsiteY0" fmla="*/ 0 h 3101686"/>
              <a:gd name="connsiteX1" fmla="*/ 12192000 w 12192000"/>
              <a:gd name="connsiteY1" fmla="*/ 2910364 h 3101686"/>
              <a:gd name="connsiteX2" fmla="*/ 12192000 w 12192000"/>
              <a:gd name="connsiteY2" fmla="*/ 3101686 h 3101686"/>
              <a:gd name="connsiteX3" fmla="*/ 0 w 12192000"/>
              <a:gd name="connsiteY3" fmla="*/ 3101686 h 3101686"/>
              <a:gd name="connsiteX4" fmla="*/ 0 w 12192000"/>
              <a:gd name="connsiteY4" fmla="*/ 2910364 h 31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101686">
                <a:moveTo>
                  <a:pt x="6096000" y="0"/>
                </a:moveTo>
                <a:lnTo>
                  <a:pt x="12192000" y="2910364"/>
                </a:lnTo>
                <a:lnTo>
                  <a:pt x="12192000" y="3101686"/>
                </a:lnTo>
                <a:lnTo>
                  <a:pt x="0" y="3101686"/>
                </a:lnTo>
                <a:lnTo>
                  <a:pt x="0" y="291036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218D8FE-AC1F-4307-A304-DCAC90E2BD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5630" y="445552"/>
            <a:ext cx="6220741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43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82B065-44A0-43EC-8854-C5F1955859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385" y="720692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45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150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EBB1470-A26C-49AF-BFA3-E2825D2BDF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52185" y="730217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2B2F2B-CA3B-4383-9ADF-FEDBD48B39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539815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11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EE5E8072-4BB3-4909-A6D8-D871F31CCE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56959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70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2573EE2-7B20-4C6B-8AAF-81F23652CC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20018963">
            <a:off x="9715503" y="933102"/>
            <a:ext cx="2347740" cy="4991798"/>
          </a:xfrm>
          <a:prstGeom prst="roundRect">
            <a:avLst>
              <a:gd name="adj" fmla="val 10500"/>
            </a:avLst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921CCFDD-ADC3-40E3-86CE-2CF6D76884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rot="20018963">
            <a:off x="6454417" y="1034926"/>
            <a:ext cx="2347740" cy="4991798"/>
          </a:xfrm>
          <a:prstGeom prst="roundRect">
            <a:avLst>
              <a:gd name="adj" fmla="val 10500"/>
            </a:avLst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4296086-F657-4758-B4F6-35D509E259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385" y="847692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838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1644C7ED-299D-45E7-991E-BEFAD504B1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52876" y="3304070"/>
            <a:ext cx="4286247" cy="24808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0CF784-0DEA-4EA4-B10E-DB10350154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5630" y="445552"/>
            <a:ext cx="6220741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1866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2DEC7B9-E9FA-4BFA-803B-C6B05EAE73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4114800"/>
          </a:xfrm>
          <a:custGeom>
            <a:avLst/>
            <a:gdLst>
              <a:gd name="connsiteX0" fmla="*/ 0 w 12192000"/>
              <a:gd name="connsiteY0" fmla="*/ 0 h 4114800"/>
              <a:gd name="connsiteX1" fmla="*/ 12192000 w 12192000"/>
              <a:gd name="connsiteY1" fmla="*/ 0 h 4114800"/>
              <a:gd name="connsiteX2" fmla="*/ 12192000 w 12192000"/>
              <a:gd name="connsiteY2" fmla="*/ 867609 h 4114800"/>
              <a:gd name="connsiteX3" fmla="*/ 6096000 w 12192000"/>
              <a:gd name="connsiteY3" fmla="*/ 4114800 h 4114800"/>
              <a:gd name="connsiteX4" fmla="*/ 0 w 12192000"/>
              <a:gd name="connsiteY4" fmla="*/ 867609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114800">
                <a:moveTo>
                  <a:pt x="0" y="0"/>
                </a:moveTo>
                <a:lnTo>
                  <a:pt x="12192000" y="0"/>
                </a:lnTo>
                <a:lnTo>
                  <a:pt x="12192000" y="867609"/>
                </a:lnTo>
                <a:lnTo>
                  <a:pt x="6096000" y="4114800"/>
                </a:lnTo>
                <a:lnTo>
                  <a:pt x="0" y="867609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13AFB6-AFD2-4140-9B9B-081AB0E26E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5630" y="5398552"/>
            <a:ext cx="6220741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5037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C730653-CA1F-43F2-9718-31E4FF6503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56668" y="4195609"/>
            <a:ext cx="1917515" cy="2084786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039D798-4665-4CE6-9327-BD321F3D53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6669" y="1795170"/>
            <a:ext cx="1917515" cy="2084786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17A90CE-FEFD-4EAD-96B9-A68609267B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5630" y="445552"/>
            <a:ext cx="6220741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A901CFDA-B147-469E-B6EF-105D76A73F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89232" y="4195609"/>
            <a:ext cx="1917515" cy="2084786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F106D7F1-39A8-4143-AEF5-767F450DD0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9233" y="1795170"/>
            <a:ext cx="1917515" cy="2084786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935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D817CFC9-82E6-4247-94C6-40B749CE92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6042" y="4312118"/>
            <a:ext cx="12192000" cy="25458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14E065-17D3-4CB1-A093-EBD0CE5CE8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385" y="664811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DEF50DB-4088-4D8E-A7E7-A1E99C41944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48350" y="0"/>
            <a:ext cx="6343650" cy="6858000"/>
          </a:xfrm>
          <a:custGeom>
            <a:avLst/>
            <a:gdLst>
              <a:gd name="connsiteX0" fmla="*/ 5154223 w 6860274"/>
              <a:gd name="connsiteY0" fmla="*/ 0 h 6858000"/>
              <a:gd name="connsiteX1" fmla="*/ 6860274 w 6860274"/>
              <a:gd name="connsiteY1" fmla="*/ 0 h 6858000"/>
              <a:gd name="connsiteX2" fmla="*/ 6860274 w 6860274"/>
              <a:gd name="connsiteY2" fmla="*/ 6858000 h 6858000"/>
              <a:gd name="connsiteX3" fmla="*/ 5154227 w 6860274"/>
              <a:gd name="connsiteY3" fmla="*/ 6858000 h 6858000"/>
              <a:gd name="connsiteX4" fmla="*/ 0 w 6860274"/>
              <a:gd name="connsiteY4" fmla="*/ 3428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0274" h="6858000">
                <a:moveTo>
                  <a:pt x="5154223" y="0"/>
                </a:moveTo>
                <a:lnTo>
                  <a:pt x="6860274" y="0"/>
                </a:lnTo>
                <a:lnTo>
                  <a:pt x="6860274" y="6858000"/>
                </a:lnTo>
                <a:lnTo>
                  <a:pt x="5154227" y="6858000"/>
                </a:lnTo>
                <a:lnTo>
                  <a:pt x="0" y="3428999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B092903-DF4A-400C-A86C-06898F880D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4892" y="1312602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13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2A4C136-D58D-4EFB-A3AA-63DEF498C3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46058" y="2"/>
            <a:ext cx="6545944" cy="2714170"/>
          </a:xfrm>
          <a:custGeom>
            <a:avLst/>
            <a:gdLst>
              <a:gd name="connsiteX0" fmla="*/ 2469000 w 6326235"/>
              <a:gd name="connsiteY0" fmla="*/ 0 h 2860493"/>
              <a:gd name="connsiteX1" fmla="*/ 6326235 w 6326235"/>
              <a:gd name="connsiteY1" fmla="*/ 0 h 2860493"/>
              <a:gd name="connsiteX2" fmla="*/ 6326235 w 6326235"/>
              <a:gd name="connsiteY2" fmla="*/ 2860493 h 2860493"/>
              <a:gd name="connsiteX3" fmla="*/ 0 w 6326235"/>
              <a:gd name="connsiteY3" fmla="*/ 2839290 h 2860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6235" h="2860493">
                <a:moveTo>
                  <a:pt x="2469000" y="0"/>
                </a:moveTo>
                <a:lnTo>
                  <a:pt x="6326235" y="0"/>
                </a:lnTo>
                <a:lnTo>
                  <a:pt x="6326235" y="2860493"/>
                </a:lnTo>
                <a:lnTo>
                  <a:pt x="0" y="283929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FED73A-9126-4DB1-8D75-A94DE6D7B5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98435" y="971517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0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29B7E766-94BF-4FA3-B84B-5DCA1BDC86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686675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5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07C756-2926-44A5-963C-F77B1DA7C0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48235" y="939800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26F8BDB-373A-4774-86AD-58145FB73D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939800"/>
            <a:ext cx="6667500" cy="5918200"/>
          </a:xfrm>
          <a:custGeom>
            <a:avLst/>
            <a:gdLst>
              <a:gd name="connsiteX0" fmla="*/ 2825750 w 6667500"/>
              <a:gd name="connsiteY0" fmla="*/ 0 h 5918200"/>
              <a:gd name="connsiteX1" fmla="*/ 6667500 w 6667500"/>
              <a:gd name="connsiteY1" fmla="*/ 5918200 h 5918200"/>
              <a:gd name="connsiteX2" fmla="*/ 0 w 6667500"/>
              <a:gd name="connsiteY2" fmla="*/ 5918200 h 5918200"/>
              <a:gd name="connsiteX3" fmla="*/ 0 w 6667500"/>
              <a:gd name="connsiteY3" fmla="*/ 4353056 h 591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67500" h="5918200">
                <a:moveTo>
                  <a:pt x="2825750" y="0"/>
                </a:moveTo>
                <a:lnTo>
                  <a:pt x="6667500" y="5918200"/>
                </a:lnTo>
                <a:lnTo>
                  <a:pt x="0" y="5918200"/>
                </a:lnTo>
                <a:lnTo>
                  <a:pt x="0" y="435305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6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C913AD64-36F8-40CF-AC53-3820F9EBB6D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92733" y="0"/>
            <a:ext cx="5699267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34B98B9-09C1-4527-8880-C83EF70184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98435" y="952467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6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2DA17C8-644E-4BFE-869C-44E92FD73A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42222" y="2496579"/>
            <a:ext cx="1960098" cy="2067011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A2062C-0CDE-4B1A-89E7-257EE2B783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98435" y="657192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2B3C3AB-4519-43D6-8D0A-AADF92F25A6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64488" y="2496579"/>
            <a:ext cx="1960098" cy="2067011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E25AF21-C908-455B-B46A-40D7605AA9F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86754" y="2496579"/>
            <a:ext cx="1960098" cy="2067011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5E122A4-E430-43F5-A0DF-9ED1BBD72D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09020" y="2496579"/>
            <a:ext cx="1960098" cy="2067011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9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DC73434-48DD-4136-9A2A-49E8DB8812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7023660" cy="6261101"/>
          </a:xfrm>
          <a:custGeom>
            <a:avLst/>
            <a:gdLst>
              <a:gd name="connsiteX0" fmla="*/ 0 w 7023660"/>
              <a:gd name="connsiteY0" fmla="*/ 0 h 6261101"/>
              <a:gd name="connsiteX1" fmla="*/ 7023660 w 7023660"/>
              <a:gd name="connsiteY1" fmla="*/ 0 h 6261101"/>
              <a:gd name="connsiteX2" fmla="*/ 2813329 w 7023660"/>
              <a:gd name="connsiteY2" fmla="*/ 6261101 h 6261101"/>
              <a:gd name="connsiteX3" fmla="*/ 0 w 7023660"/>
              <a:gd name="connsiteY3" fmla="*/ 2077454 h 626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3660" h="6261101">
                <a:moveTo>
                  <a:pt x="0" y="0"/>
                </a:moveTo>
                <a:lnTo>
                  <a:pt x="7023660" y="0"/>
                </a:lnTo>
                <a:lnTo>
                  <a:pt x="2813329" y="6261101"/>
                </a:lnTo>
                <a:lnTo>
                  <a:pt x="0" y="207745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22BF282-D086-4DEB-BE95-4A63AF9561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3660" y="1101692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5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71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583309A-053D-4F5F-B9E6-8670B1B667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0A85B-82E9-46F7-A3C2-D2B6D2BD3A64}"/>
              </a:ext>
            </a:extLst>
          </p:cNvPr>
          <p:cNvSpPr/>
          <p:nvPr/>
        </p:nvSpPr>
        <p:spPr>
          <a:xfrm>
            <a:off x="-3" y="0"/>
            <a:ext cx="12192001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6B0A4-D5F2-4F9B-A180-7A294480806C}"/>
              </a:ext>
            </a:extLst>
          </p:cNvPr>
          <p:cNvSpPr txBox="1"/>
          <p:nvPr/>
        </p:nvSpPr>
        <p:spPr>
          <a:xfrm>
            <a:off x="4265082" y="6337300"/>
            <a:ext cx="3661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/>
              <a:t>Pitchdeck Presentation Template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C099208-AEBF-4658-8EF9-CEBBD4B31205}"/>
              </a:ext>
            </a:extLst>
          </p:cNvPr>
          <p:cNvSpPr/>
          <p:nvPr/>
        </p:nvSpPr>
        <p:spPr>
          <a:xfrm>
            <a:off x="4265082" y="1860782"/>
            <a:ext cx="3661835" cy="315675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C7AE9-AD64-4D10-839B-006AD1D31FD0}"/>
              </a:ext>
            </a:extLst>
          </p:cNvPr>
          <p:cNvSpPr txBox="1"/>
          <p:nvPr/>
        </p:nvSpPr>
        <p:spPr>
          <a:xfrm>
            <a:off x="3563569" y="2485276"/>
            <a:ext cx="506486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>
                <a:latin typeface="+mj-lt"/>
              </a:rPr>
              <a:t>HATO</a:t>
            </a:r>
          </a:p>
        </p:txBody>
      </p:sp>
    </p:spTree>
    <p:extLst>
      <p:ext uri="{BB962C8B-B14F-4D97-AF65-F5344CB8AC3E}">
        <p14:creationId xmlns:p14="http://schemas.microsoft.com/office/powerpoint/2010/main" val="316294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3" grpId="0" animBg="1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D251CB-8C9A-4D90-A59C-43280B0626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24D96B-B481-47D5-9F86-F5CB56CBC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730217"/>
            <a:ext cx="5141108" cy="1448186"/>
          </a:xfrm>
        </p:spPr>
        <p:txBody>
          <a:bodyPr/>
          <a:lstStyle/>
          <a:p>
            <a:r>
              <a:rPr lang="en-US"/>
              <a:t>QUICK VIEW OF</a:t>
            </a:r>
            <a:br>
              <a:rPr lang="en-US"/>
            </a:br>
            <a:r>
              <a:rPr lang="en-US"/>
              <a:t>OUR BUSINESS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F840773-8FD9-4E1A-8BB6-3457E2F2D3BB}"/>
              </a:ext>
            </a:extLst>
          </p:cNvPr>
          <p:cNvSpPr/>
          <p:nvPr/>
        </p:nvSpPr>
        <p:spPr>
          <a:xfrm rot="10800000">
            <a:off x="7387046" y="-628220"/>
            <a:ext cx="3527151" cy="2608891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8AD2E83-3198-4263-ABAA-FAC0F4D4BD06}"/>
              </a:ext>
            </a:extLst>
          </p:cNvPr>
          <p:cNvSpPr/>
          <p:nvPr/>
        </p:nvSpPr>
        <p:spPr>
          <a:xfrm rot="5400000" flipH="1">
            <a:off x="5613260" y="2849176"/>
            <a:ext cx="1283451" cy="110642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A6DDE-DA7E-4564-B2DC-F962C836842E}"/>
              </a:ext>
            </a:extLst>
          </p:cNvPr>
          <p:cNvSpPr txBox="1"/>
          <p:nvPr/>
        </p:nvSpPr>
        <p:spPr>
          <a:xfrm>
            <a:off x="7309411" y="3000692"/>
            <a:ext cx="415869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 penatibus et magnis parturient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7FB1F-0061-4B81-A828-FEB24D2CC66C}"/>
              </a:ext>
            </a:extLst>
          </p:cNvPr>
          <p:cNvSpPr txBox="1"/>
          <p:nvPr/>
        </p:nvSpPr>
        <p:spPr>
          <a:xfrm>
            <a:off x="7309410" y="2659935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EC57105-BE5F-466D-A483-EE54C661ACB3}"/>
              </a:ext>
            </a:extLst>
          </p:cNvPr>
          <p:cNvSpPr/>
          <p:nvPr/>
        </p:nvSpPr>
        <p:spPr>
          <a:xfrm rot="5400000" flipH="1">
            <a:off x="6154453" y="4465051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8F1F79-1A8C-4D75-A0F7-BEAB2BA19671}"/>
              </a:ext>
            </a:extLst>
          </p:cNvPr>
          <p:cNvSpPr txBox="1"/>
          <p:nvPr/>
        </p:nvSpPr>
        <p:spPr>
          <a:xfrm>
            <a:off x="6099736" y="5545300"/>
            <a:ext cx="212192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placerat, dapibus lectus 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C87D15-477F-43EC-AC5B-BA84C8CDD602}"/>
              </a:ext>
            </a:extLst>
          </p:cNvPr>
          <p:cNvSpPr txBox="1"/>
          <p:nvPr/>
        </p:nvSpPr>
        <p:spPr>
          <a:xfrm>
            <a:off x="6096000" y="5233118"/>
            <a:ext cx="2020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E539F1D-1ADB-4042-803C-AEF0197428C7}"/>
              </a:ext>
            </a:extLst>
          </p:cNvPr>
          <p:cNvSpPr/>
          <p:nvPr/>
        </p:nvSpPr>
        <p:spPr>
          <a:xfrm rot="5400000" flipH="1">
            <a:off x="8397035" y="4470189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ED424E-A292-4DF7-BA58-B3BBC78AADB6}"/>
              </a:ext>
            </a:extLst>
          </p:cNvPr>
          <p:cNvSpPr txBox="1"/>
          <p:nvPr/>
        </p:nvSpPr>
        <p:spPr>
          <a:xfrm>
            <a:off x="8342318" y="5550438"/>
            <a:ext cx="212192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placerat, dapibus lectus 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BDB4E2-7F00-4E66-9732-7C13E9526C32}"/>
              </a:ext>
            </a:extLst>
          </p:cNvPr>
          <p:cNvSpPr txBox="1"/>
          <p:nvPr/>
        </p:nvSpPr>
        <p:spPr>
          <a:xfrm>
            <a:off x="8338582" y="5238256"/>
            <a:ext cx="2020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237ADB-2F5E-4283-B1ED-EF33BB8F6EA4}"/>
              </a:ext>
            </a:extLst>
          </p:cNvPr>
          <p:cNvGrpSpPr/>
          <p:nvPr/>
        </p:nvGrpSpPr>
        <p:grpSpPr>
          <a:xfrm>
            <a:off x="6518144" y="4607597"/>
            <a:ext cx="356477" cy="310253"/>
            <a:chOff x="6009735" y="4805391"/>
            <a:chExt cx="356477" cy="310253"/>
          </a:xfrm>
          <a:solidFill>
            <a:schemeClr val="tx1"/>
          </a:solidFill>
        </p:grpSpPr>
        <p:sp>
          <p:nvSpPr>
            <p:cNvPr id="32" name="Freeform 98">
              <a:extLst>
                <a:ext uri="{FF2B5EF4-FFF2-40B4-BE49-F238E27FC236}">
                  <a16:creationId xmlns:a16="http://schemas.microsoft.com/office/drawing/2014/main" id="{7BBC4433-2929-4530-B45A-22E8229A1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735" y="4980104"/>
              <a:ext cx="78347" cy="135540"/>
            </a:xfrm>
            <a:custGeom>
              <a:avLst/>
              <a:gdLst>
                <a:gd name="T0" fmla="*/ 100 w 100"/>
                <a:gd name="T1" fmla="*/ 173 h 173"/>
                <a:gd name="T2" fmla="*/ 100 w 100"/>
                <a:gd name="T3" fmla="*/ 0 h 173"/>
                <a:gd name="T4" fmla="*/ 10 w 100"/>
                <a:gd name="T5" fmla="*/ 92 h 173"/>
                <a:gd name="T6" fmla="*/ 0 w 100"/>
                <a:gd name="T7" fmla="*/ 83 h 173"/>
                <a:gd name="T8" fmla="*/ 0 w 100"/>
                <a:gd name="T9" fmla="*/ 173 h 173"/>
                <a:gd name="T10" fmla="*/ 100 w 100"/>
                <a:gd name="T1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73">
                  <a:moveTo>
                    <a:pt x="100" y="173"/>
                  </a:moveTo>
                  <a:lnTo>
                    <a:pt x="100" y="0"/>
                  </a:lnTo>
                  <a:lnTo>
                    <a:pt x="10" y="92"/>
                  </a:lnTo>
                  <a:lnTo>
                    <a:pt x="0" y="83"/>
                  </a:lnTo>
                  <a:lnTo>
                    <a:pt x="0" y="173"/>
                  </a:lnTo>
                  <a:lnTo>
                    <a:pt x="100" y="1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99">
              <a:extLst>
                <a:ext uri="{FF2B5EF4-FFF2-40B4-BE49-F238E27FC236}">
                  <a16:creationId xmlns:a16="http://schemas.microsoft.com/office/drawing/2014/main" id="{2937596D-1D86-41BC-A3FF-E38ACDBDA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967" y="4940931"/>
              <a:ext cx="77563" cy="174713"/>
            </a:xfrm>
            <a:custGeom>
              <a:avLst/>
              <a:gdLst>
                <a:gd name="T0" fmla="*/ 99 w 99"/>
                <a:gd name="T1" fmla="*/ 223 h 223"/>
                <a:gd name="T2" fmla="*/ 99 w 99"/>
                <a:gd name="T3" fmla="*/ 78 h 223"/>
                <a:gd name="T4" fmla="*/ 28 w 99"/>
                <a:gd name="T5" fmla="*/ 0 h 223"/>
                <a:gd name="T6" fmla="*/ 0 w 99"/>
                <a:gd name="T7" fmla="*/ 26 h 223"/>
                <a:gd name="T8" fmla="*/ 0 w 99"/>
                <a:gd name="T9" fmla="*/ 223 h 223"/>
                <a:gd name="T10" fmla="*/ 99 w 99"/>
                <a:gd name="T11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23">
                  <a:moveTo>
                    <a:pt x="99" y="223"/>
                  </a:moveTo>
                  <a:lnTo>
                    <a:pt x="99" y="78"/>
                  </a:lnTo>
                  <a:lnTo>
                    <a:pt x="28" y="0"/>
                  </a:lnTo>
                  <a:lnTo>
                    <a:pt x="0" y="26"/>
                  </a:lnTo>
                  <a:lnTo>
                    <a:pt x="0" y="223"/>
                  </a:ln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100">
              <a:extLst>
                <a:ext uri="{FF2B5EF4-FFF2-40B4-BE49-F238E27FC236}">
                  <a16:creationId xmlns:a16="http://schemas.microsoft.com/office/drawing/2014/main" id="{73026F68-ED01-4E34-8355-7BCD1EB04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416" y="4969136"/>
              <a:ext cx="77563" cy="146508"/>
            </a:xfrm>
            <a:custGeom>
              <a:avLst/>
              <a:gdLst>
                <a:gd name="T0" fmla="*/ 99 w 99"/>
                <a:gd name="T1" fmla="*/ 187 h 187"/>
                <a:gd name="T2" fmla="*/ 99 w 99"/>
                <a:gd name="T3" fmla="*/ 0 h 187"/>
                <a:gd name="T4" fmla="*/ 14 w 99"/>
                <a:gd name="T5" fmla="*/ 78 h 187"/>
                <a:gd name="T6" fmla="*/ 0 w 99"/>
                <a:gd name="T7" fmla="*/ 61 h 187"/>
                <a:gd name="T8" fmla="*/ 0 w 99"/>
                <a:gd name="T9" fmla="*/ 187 h 187"/>
                <a:gd name="T10" fmla="*/ 99 w 99"/>
                <a:gd name="T11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87">
                  <a:moveTo>
                    <a:pt x="99" y="187"/>
                  </a:moveTo>
                  <a:lnTo>
                    <a:pt x="99" y="0"/>
                  </a:lnTo>
                  <a:lnTo>
                    <a:pt x="14" y="78"/>
                  </a:lnTo>
                  <a:lnTo>
                    <a:pt x="0" y="61"/>
                  </a:lnTo>
                  <a:lnTo>
                    <a:pt x="0" y="187"/>
                  </a:lnTo>
                  <a:lnTo>
                    <a:pt x="99" y="1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101">
              <a:extLst>
                <a:ext uri="{FF2B5EF4-FFF2-40B4-BE49-F238E27FC236}">
                  <a16:creationId xmlns:a16="http://schemas.microsoft.com/office/drawing/2014/main" id="{A80DA7AF-1ACB-4D0A-ABA2-5D3B81988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7865" y="4883738"/>
              <a:ext cx="78347" cy="231906"/>
            </a:xfrm>
            <a:custGeom>
              <a:avLst/>
              <a:gdLst>
                <a:gd name="T0" fmla="*/ 100 w 100"/>
                <a:gd name="T1" fmla="*/ 296 h 296"/>
                <a:gd name="T2" fmla="*/ 100 w 100"/>
                <a:gd name="T3" fmla="*/ 0 h 296"/>
                <a:gd name="T4" fmla="*/ 0 w 100"/>
                <a:gd name="T5" fmla="*/ 92 h 296"/>
                <a:gd name="T6" fmla="*/ 0 w 100"/>
                <a:gd name="T7" fmla="*/ 296 h 296"/>
                <a:gd name="T8" fmla="*/ 100 w 100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296">
                  <a:moveTo>
                    <a:pt x="100" y="296"/>
                  </a:moveTo>
                  <a:lnTo>
                    <a:pt x="100" y="0"/>
                  </a:lnTo>
                  <a:lnTo>
                    <a:pt x="0" y="92"/>
                  </a:lnTo>
                  <a:lnTo>
                    <a:pt x="0" y="296"/>
                  </a:lnTo>
                  <a:lnTo>
                    <a:pt x="100" y="2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102">
              <a:extLst>
                <a:ext uri="{FF2B5EF4-FFF2-40B4-BE49-F238E27FC236}">
                  <a16:creationId xmlns:a16="http://schemas.microsoft.com/office/drawing/2014/main" id="{5719B442-02BE-4886-AE34-4C2111990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735" y="4805391"/>
              <a:ext cx="356477" cy="213103"/>
            </a:xfrm>
            <a:custGeom>
              <a:avLst/>
              <a:gdLst>
                <a:gd name="T0" fmla="*/ 191 w 192"/>
                <a:gd name="T1" fmla="*/ 0 h 115"/>
                <a:gd name="T2" fmla="*/ 108 w 192"/>
                <a:gd name="T3" fmla="*/ 76 h 115"/>
                <a:gd name="T4" fmla="*/ 69 w 192"/>
                <a:gd name="T5" fmla="*/ 36 h 115"/>
                <a:gd name="T6" fmla="*/ 62 w 192"/>
                <a:gd name="T7" fmla="*/ 33 h 115"/>
                <a:gd name="T8" fmla="*/ 56 w 192"/>
                <a:gd name="T9" fmla="*/ 36 h 115"/>
                <a:gd name="T10" fmla="*/ 0 w 192"/>
                <a:gd name="T11" fmla="*/ 92 h 115"/>
                <a:gd name="T12" fmla="*/ 0 w 192"/>
                <a:gd name="T13" fmla="*/ 112 h 115"/>
                <a:gd name="T14" fmla="*/ 4 w 192"/>
                <a:gd name="T15" fmla="*/ 115 h 115"/>
                <a:gd name="T16" fmla="*/ 62 w 192"/>
                <a:gd name="T17" fmla="*/ 56 h 115"/>
                <a:gd name="T18" fmla="*/ 101 w 192"/>
                <a:gd name="T19" fmla="*/ 95 h 115"/>
                <a:gd name="T20" fmla="*/ 114 w 192"/>
                <a:gd name="T21" fmla="*/ 96 h 115"/>
                <a:gd name="T22" fmla="*/ 192 w 192"/>
                <a:gd name="T23" fmla="*/ 24 h 115"/>
                <a:gd name="T24" fmla="*/ 192 w 192"/>
                <a:gd name="T25" fmla="*/ 1 h 115"/>
                <a:gd name="T26" fmla="*/ 191 w 192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115">
                  <a:moveTo>
                    <a:pt x="191" y="0"/>
                  </a:moveTo>
                  <a:cubicBezTo>
                    <a:pt x="108" y="76"/>
                    <a:pt x="108" y="76"/>
                    <a:pt x="108" y="7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7" y="34"/>
                    <a:pt x="65" y="33"/>
                    <a:pt x="62" y="33"/>
                  </a:cubicBezTo>
                  <a:cubicBezTo>
                    <a:pt x="60" y="33"/>
                    <a:pt x="57" y="34"/>
                    <a:pt x="56" y="36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101" y="95"/>
                    <a:pt x="101" y="95"/>
                    <a:pt x="101" y="95"/>
                  </a:cubicBezTo>
                  <a:cubicBezTo>
                    <a:pt x="104" y="99"/>
                    <a:pt x="110" y="99"/>
                    <a:pt x="114" y="96"/>
                  </a:cubicBezTo>
                  <a:cubicBezTo>
                    <a:pt x="192" y="24"/>
                    <a:pt x="192" y="24"/>
                    <a:pt x="192" y="24"/>
                  </a:cubicBezTo>
                  <a:cubicBezTo>
                    <a:pt x="192" y="1"/>
                    <a:pt x="192" y="1"/>
                    <a:pt x="192" y="1"/>
                  </a:cubicBezTo>
                  <a:lnTo>
                    <a:pt x="1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797CE2-D76E-4E7B-8FAF-2BE521187768}"/>
              </a:ext>
            </a:extLst>
          </p:cNvPr>
          <p:cNvGrpSpPr/>
          <p:nvPr/>
        </p:nvGrpSpPr>
        <p:grpSpPr>
          <a:xfrm>
            <a:off x="8715180" y="4559206"/>
            <a:ext cx="407933" cy="407035"/>
            <a:chOff x="5698585" y="3432349"/>
            <a:chExt cx="720725" cy="719138"/>
          </a:xfrm>
          <a:solidFill>
            <a:schemeClr val="tx1"/>
          </a:solidFill>
        </p:grpSpPr>
        <p:sp>
          <p:nvSpPr>
            <p:cNvPr id="38" name="Freeform 49">
              <a:extLst>
                <a:ext uri="{FF2B5EF4-FFF2-40B4-BE49-F238E27FC236}">
                  <a16:creationId xmlns:a16="http://schemas.microsoft.com/office/drawing/2014/main" id="{47965CD2-42E4-4D31-BD90-54324E931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8585" y="3526012"/>
              <a:ext cx="622300" cy="625475"/>
            </a:xfrm>
            <a:custGeom>
              <a:avLst/>
              <a:gdLst>
                <a:gd name="T0" fmla="*/ 158 w 166"/>
                <a:gd name="T1" fmla="*/ 51 h 166"/>
                <a:gd name="T2" fmla="*/ 144 w 166"/>
                <a:gd name="T3" fmla="*/ 45 h 166"/>
                <a:gd name="T4" fmla="*/ 133 w 166"/>
                <a:gd name="T5" fmla="*/ 55 h 166"/>
                <a:gd name="T6" fmla="*/ 140 w 166"/>
                <a:gd name="T7" fmla="*/ 83 h 166"/>
                <a:gd name="T8" fmla="*/ 83 w 166"/>
                <a:gd name="T9" fmla="*/ 140 h 166"/>
                <a:gd name="T10" fmla="*/ 26 w 166"/>
                <a:gd name="T11" fmla="*/ 83 h 166"/>
                <a:gd name="T12" fmla="*/ 83 w 166"/>
                <a:gd name="T13" fmla="*/ 26 h 166"/>
                <a:gd name="T14" fmla="*/ 112 w 166"/>
                <a:gd name="T15" fmla="*/ 34 h 166"/>
                <a:gd name="T16" fmla="*/ 122 w 166"/>
                <a:gd name="T17" fmla="*/ 24 h 166"/>
                <a:gd name="T18" fmla="*/ 116 w 166"/>
                <a:gd name="T19" fmla="*/ 9 h 166"/>
                <a:gd name="T20" fmla="*/ 115 w 166"/>
                <a:gd name="T21" fmla="*/ 6 h 166"/>
                <a:gd name="T22" fmla="*/ 83 w 166"/>
                <a:gd name="T23" fmla="*/ 0 h 166"/>
                <a:gd name="T24" fmla="*/ 0 w 166"/>
                <a:gd name="T25" fmla="*/ 83 h 166"/>
                <a:gd name="T26" fmla="*/ 83 w 166"/>
                <a:gd name="T27" fmla="*/ 166 h 166"/>
                <a:gd name="T28" fmla="*/ 166 w 166"/>
                <a:gd name="T29" fmla="*/ 83 h 166"/>
                <a:gd name="T30" fmla="*/ 160 w 166"/>
                <a:gd name="T31" fmla="*/ 52 h 166"/>
                <a:gd name="T32" fmla="*/ 158 w 166"/>
                <a:gd name="T33" fmla="*/ 5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" h="166">
                  <a:moveTo>
                    <a:pt x="158" y="51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37" y="64"/>
                    <a:pt x="140" y="73"/>
                    <a:pt x="140" y="83"/>
                  </a:cubicBezTo>
                  <a:cubicBezTo>
                    <a:pt x="140" y="114"/>
                    <a:pt x="114" y="140"/>
                    <a:pt x="83" y="140"/>
                  </a:cubicBezTo>
                  <a:cubicBezTo>
                    <a:pt x="51" y="140"/>
                    <a:pt x="26" y="114"/>
                    <a:pt x="26" y="83"/>
                  </a:cubicBezTo>
                  <a:cubicBezTo>
                    <a:pt x="26" y="51"/>
                    <a:pt x="51" y="26"/>
                    <a:pt x="83" y="26"/>
                  </a:cubicBezTo>
                  <a:cubicBezTo>
                    <a:pt x="93" y="26"/>
                    <a:pt x="103" y="29"/>
                    <a:pt x="112" y="3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16" y="9"/>
                    <a:pt x="116" y="9"/>
                    <a:pt x="116" y="9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5" y="2"/>
                    <a:pt x="94" y="0"/>
                    <a:pt x="83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6"/>
                    <a:pt x="83" y="166"/>
                  </a:cubicBezTo>
                  <a:cubicBezTo>
                    <a:pt x="129" y="166"/>
                    <a:pt x="166" y="129"/>
                    <a:pt x="166" y="83"/>
                  </a:cubicBezTo>
                  <a:cubicBezTo>
                    <a:pt x="166" y="72"/>
                    <a:pt x="164" y="61"/>
                    <a:pt x="160" y="52"/>
                  </a:cubicBezTo>
                  <a:lnTo>
                    <a:pt x="158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50">
              <a:extLst>
                <a:ext uri="{FF2B5EF4-FFF2-40B4-BE49-F238E27FC236}">
                  <a16:creationId xmlns:a16="http://schemas.microsoft.com/office/drawing/2014/main" id="{BE0949BC-BE9F-4BAF-B446-54880B191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3860" y="3432349"/>
              <a:ext cx="425450" cy="425450"/>
            </a:xfrm>
            <a:custGeom>
              <a:avLst/>
              <a:gdLst>
                <a:gd name="T0" fmla="*/ 97 w 113"/>
                <a:gd name="T1" fmla="*/ 16 h 113"/>
                <a:gd name="T2" fmla="*/ 88 w 113"/>
                <a:gd name="T3" fmla="*/ 16 h 113"/>
                <a:gd name="T4" fmla="*/ 84 w 113"/>
                <a:gd name="T5" fmla="*/ 20 h 113"/>
                <a:gd name="T6" fmla="*/ 75 w 113"/>
                <a:gd name="T7" fmla="*/ 0 h 113"/>
                <a:gd name="T8" fmla="*/ 45 w 113"/>
                <a:gd name="T9" fmla="*/ 31 h 113"/>
                <a:gd name="T10" fmla="*/ 53 w 113"/>
                <a:gd name="T11" fmla="*/ 51 h 113"/>
                <a:gd name="T12" fmla="*/ 2 w 113"/>
                <a:gd name="T13" fmla="*/ 102 h 113"/>
                <a:gd name="T14" fmla="*/ 2 w 113"/>
                <a:gd name="T15" fmla="*/ 111 h 113"/>
                <a:gd name="T16" fmla="*/ 11 w 113"/>
                <a:gd name="T17" fmla="*/ 111 h 113"/>
                <a:gd name="T18" fmla="*/ 63 w 113"/>
                <a:gd name="T19" fmla="*/ 60 h 113"/>
                <a:gd name="T20" fmla="*/ 82 w 113"/>
                <a:gd name="T21" fmla="*/ 68 h 113"/>
                <a:gd name="T22" fmla="*/ 113 w 113"/>
                <a:gd name="T23" fmla="*/ 38 h 113"/>
                <a:gd name="T24" fmla="*/ 93 w 113"/>
                <a:gd name="T25" fmla="*/ 29 h 113"/>
                <a:gd name="T26" fmla="*/ 97 w 113"/>
                <a:gd name="T27" fmla="*/ 25 h 113"/>
                <a:gd name="T28" fmla="*/ 97 w 113"/>
                <a:gd name="T29" fmla="*/ 1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113">
                  <a:moveTo>
                    <a:pt x="97" y="16"/>
                  </a:moveTo>
                  <a:cubicBezTo>
                    <a:pt x="95" y="13"/>
                    <a:pt x="91" y="13"/>
                    <a:pt x="88" y="1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0" y="104"/>
                    <a:pt x="0" y="108"/>
                    <a:pt x="2" y="111"/>
                  </a:cubicBezTo>
                  <a:cubicBezTo>
                    <a:pt x="5" y="113"/>
                    <a:pt x="9" y="113"/>
                    <a:pt x="11" y="111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100" y="22"/>
                    <a:pt x="100" y="18"/>
                    <a:pt x="97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51">
              <a:extLst>
                <a:ext uri="{FF2B5EF4-FFF2-40B4-BE49-F238E27FC236}">
                  <a16:creationId xmlns:a16="http://schemas.microsoft.com/office/drawing/2014/main" id="{B118A82C-A4C9-4ED3-8420-854F93E5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5748" y="3684762"/>
              <a:ext cx="307975" cy="307975"/>
            </a:xfrm>
            <a:custGeom>
              <a:avLst/>
              <a:gdLst>
                <a:gd name="T0" fmla="*/ 55 w 82"/>
                <a:gd name="T1" fmla="*/ 50 h 82"/>
                <a:gd name="T2" fmla="*/ 33 w 82"/>
                <a:gd name="T3" fmla="*/ 50 h 82"/>
                <a:gd name="T4" fmla="*/ 33 w 82"/>
                <a:gd name="T5" fmla="*/ 28 h 82"/>
                <a:gd name="T6" fmla="*/ 58 w 82"/>
                <a:gd name="T7" fmla="*/ 4 h 82"/>
                <a:gd name="T8" fmla="*/ 41 w 82"/>
                <a:gd name="T9" fmla="*/ 0 h 82"/>
                <a:gd name="T10" fmla="*/ 0 w 82"/>
                <a:gd name="T11" fmla="*/ 41 h 82"/>
                <a:gd name="T12" fmla="*/ 41 w 82"/>
                <a:gd name="T13" fmla="*/ 82 h 82"/>
                <a:gd name="T14" fmla="*/ 82 w 82"/>
                <a:gd name="T15" fmla="*/ 41 h 82"/>
                <a:gd name="T16" fmla="*/ 79 w 82"/>
                <a:gd name="T17" fmla="*/ 26 h 82"/>
                <a:gd name="T18" fmla="*/ 55 w 82"/>
                <a:gd name="T19" fmla="*/ 5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55" y="50"/>
                  </a:moveTo>
                  <a:cubicBezTo>
                    <a:pt x="49" y="56"/>
                    <a:pt x="39" y="56"/>
                    <a:pt x="33" y="50"/>
                  </a:cubicBezTo>
                  <a:cubicBezTo>
                    <a:pt x="27" y="44"/>
                    <a:pt x="27" y="34"/>
                    <a:pt x="33" y="28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3" y="1"/>
                    <a:pt x="47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2"/>
                    <a:pt x="41" y="82"/>
                  </a:cubicBezTo>
                  <a:cubicBezTo>
                    <a:pt x="63" y="82"/>
                    <a:pt x="82" y="63"/>
                    <a:pt x="82" y="41"/>
                  </a:cubicBezTo>
                  <a:cubicBezTo>
                    <a:pt x="82" y="35"/>
                    <a:pt x="81" y="30"/>
                    <a:pt x="79" y="26"/>
                  </a:cubicBezTo>
                  <a:lnTo>
                    <a:pt x="55" y="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36009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9" grpId="0" animBg="1"/>
      <p:bldP spid="12" grpId="0"/>
      <p:bldP spid="13" grpId="0"/>
      <p:bldP spid="17" grpId="0" animBg="1"/>
      <p:bldP spid="18" grpId="0"/>
      <p:bldP spid="19" grpId="0"/>
      <p:bldP spid="20" grpId="0" animBg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A9041-6808-4576-8B14-F57BEF90B1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2F7F7856-1DB9-4ECB-82C8-20547B15D62B}"/>
              </a:ext>
            </a:extLst>
          </p:cNvPr>
          <p:cNvSpPr/>
          <p:nvPr/>
        </p:nvSpPr>
        <p:spPr>
          <a:xfrm rot="8826128">
            <a:off x="119925" y="-459895"/>
            <a:ext cx="3527151" cy="2608891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BD0D50-AAFD-46A0-A2B4-4AAD596EA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385" y="844517"/>
            <a:ext cx="5141108" cy="1448186"/>
          </a:xfrm>
        </p:spPr>
        <p:txBody>
          <a:bodyPr/>
          <a:lstStyle/>
          <a:p>
            <a:r>
              <a:rPr lang="en-US"/>
              <a:t>WHAT PROBLEM</a:t>
            </a:r>
            <a:br>
              <a:rPr lang="en-US"/>
            </a:br>
            <a:r>
              <a:rPr lang="en-US"/>
              <a:t>WE FACING ?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6DECA72-1401-4F1E-8540-E84A51AB9006}"/>
              </a:ext>
            </a:extLst>
          </p:cNvPr>
          <p:cNvSpPr/>
          <p:nvPr/>
        </p:nvSpPr>
        <p:spPr>
          <a:xfrm>
            <a:off x="8724525" y="386588"/>
            <a:ext cx="1283451" cy="110642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95C2B8F-7B3F-4B02-9379-9541F1919292}"/>
              </a:ext>
            </a:extLst>
          </p:cNvPr>
          <p:cNvSpPr/>
          <p:nvPr/>
        </p:nvSpPr>
        <p:spPr>
          <a:xfrm rot="5400000" flipH="1">
            <a:off x="1071278" y="2631609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9D3118-C77F-4BC4-8AD2-DDA42A484E74}"/>
              </a:ext>
            </a:extLst>
          </p:cNvPr>
          <p:cNvSpPr txBox="1"/>
          <p:nvPr/>
        </p:nvSpPr>
        <p:spPr>
          <a:xfrm>
            <a:off x="1016560" y="3711858"/>
            <a:ext cx="2463240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2D10B8-EDED-4CF4-91F7-8B08D1FF43AF}"/>
              </a:ext>
            </a:extLst>
          </p:cNvPr>
          <p:cNvSpPr txBox="1"/>
          <p:nvPr/>
        </p:nvSpPr>
        <p:spPr>
          <a:xfrm>
            <a:off x="1012825" y="3399676"/>
            <a:ext cx="202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#1 PROBLEM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EB7663-D9BE-4B75-B2BA-90B87D1B80C8}"/>
              </a:ext>
            </a:extLst>
          </p:cNvPr>
          <p:cNvSpPr/>
          <p:nvPr/>
        </p:nvSpPr>
        <p:spPr>
          <a:xfrm rot="5400000" flipH="1">
            <a:off x="3784883" y="2631609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DE84F9-9044-4ED3-99E2-7EF3C58A71AA}"/>
              </a:ext>
            </a:extLst>
          </p:cNvPr>
          <p:cNvSpPr txBox="1"/>
          <p:nvPr/>
        </p:nvSpPr>
        <p:spPr>
          <a:xfrm>
            <a:off x="3730165" y="3711858"/>
            <a:ext cx="2463240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E2A4A9-042A-4584-992F-1C4D0B8ADB01}"/>
              </a:ext>
            </a:extLst>
          </p:cNvPr>
          <p:cNvSpPr txBox="1"/>
          <p:nvPr/>
        </p:nvSpPr>
        <p:spPr>
          <a:xfrm>
            <a:off x="3726430" y="3399676"/>
            <a:ext cx="202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#2 PROBLEM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2F93CB-3502-46AC-8942-7B361098D922}"/>
              </a:ext>
            </a:extLst>
          </p:cNvPr>
          <p:cNvGrpSpPr/>
          <p:nvPr/>
        </p:nvGrpSpPr>
        <p:grpSpPr>
          <a:xfrm>
            <a:off x="1370603" y="2698933"/>
            <a:ext cx="505957" cy="505958"/>
            <a:chOff x="8756835" y="3387391"/>
            <a:chExt cx="380133" cy="380134"/>
          </a:xfrm>
          <a:solidFill>
            <a:schemeClr val="tx1"/>
          </a:solidFill>
        </p:grpSpPr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3B5AAF62-12F8-4C03-AAA1-921D58FC0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7479" y="3387391"/>
              <a:ext cx="179489" cy="179490"/>
            </a:xfrm>
            <a:custGeom>
              <a:avLst/>
              <a:gdLst>
                <a:gd name="T0" fmla="*/ 12 w 117"/>
                <a:gd name="T1" fmla="*/ 98 h 117"/>
                <a:gd name="T2" fmla="*/ 16 w 117"/>
                <a:gd name="T3" fmla="*/ 94 h 117"/>
                <a:gd name="T4" fmla="*/ 23 w 117"/>
                <a:gd name="T5" fmla="*/ 94 h 117"/>
                <a:gd name="T6" fmla="*/ 23 w 117"/>
                <a:gd name="T7" fmla="*/ 101 h 117"/>
                <a:gd name="T8" fmla="*/ 19 w 117"/>
                <a:gd name="T9" fmla="*/ 105 h 117"/>
                <a:gd name="T10" fmla="*/ 31 w 117"/>
                <a:gd name="T11" fmla="*/ 117 h 117"/>
                <a:gd name="T12" fmla="*/ 53 w 117"/>
                <a:gd name="T13" fmla="*/ 95 h 117"/>
                <a:gd name="T14" fmla="*/ 101 w 117"/>
                <a:gd name="T15" fmla="*/ 83 h 117"/>
                <a:gd name="T16" fmla="*/ 113 w 117"/>
                <a:gd name="T17" fmla="*/ 39 h 117"/>
                <a:gd name="T18" fmla="*/ 87 w 117"/>
                <a:gd name="T19" fmla="*/ 65 h 117"/>
                <a:gd name="T20" fmla="*/ 68 w 117"/>
                <a:gd name="T21" fmla="*/ 65 h 117"/>
                <a:gd name="T22" fmla="*/ 52 w 117"/>
                <a:gd name="T23" fmla="*/ 49 h 117"/>
                <a:gd name="T24" fmla="*/ 52 w 117"/>
                <a:gd name="T25" fmla="*/ 30 h 117"/>
                <a:gd name="T26" fmla="*/ 78 w 117"/>
                <a:gd name="T27" fmla="*/ 4 h 117"/>
                <a:gd name="T28" fmla="*/ 34 w 117"/>
                <a:gd name="T29" fmla="*/ 17 h 117"/>
                <a:gd name="T30" fmla="*/ 22 w 117"/>
                <a:gd name="T31" fmla="*/ 64 h 117"/>
                <a:gd name="T32" fmla="*/ 0 w 117"/>
                <a:gd name="T33" fmla="*/ 86 h 117"/>
                <a:gd name="T34" fmla="*/ 12 w 117"/>
                <a:gd name="T35" fmla="*/ 9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117">
                  <a:moveTo>
                    <a:pt x="12" y="98"/>
                  </a:moveTo>
                  <a:cubicBezTo>
                    <a:pt x="16" y="94"/>
                    <a:pt x="16" y="94"/>
                    <a:pt x="16" y="94"/>
                  </a:cubicBezTo>
                  <a:cubicBezTo>
                    <a:pt x="18" y="92"/>
                    <a:pt x="21" y="92"/>
                    <a:pt x="23" y="94"/>
                  </a:cubicBezTo>
                  <a:cubicBezTo>
                    <a:pt x="25" y="96"/>
                    <a:pt x="25" y="99"/>
                    <a:pt x="23" y="101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69" y="100"/>
                    <a:pt x="88" y="96"/>
                    <a:pt x="101" y="83"/>
                  </a:cubicBezTo>
                  <a:cubicBezTo>
                    <a:pt x="113" y="71"/>
                    <a:pt x="117" y="54"/>
                    <a:pt x="113" y="39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2" y="70"/>
                    <a:pt x="74" y="70"/>
                    <a:pt x="68" y="65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7" y="44"/>
                    <a:pt x="47" y="35"/>
                    <a:pt x="52" y="30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63" y="0"/>
                    <a:pt x="46" y="5"/>
                    <a:pt x="34" y="17"/>
                  </a:cubicBezTo>
                  <a:cubicBezTo>
                    <a:pt x="21" y="29"/>
                    <a:pt x="17" y="48"/>
                    <a:pt x="22" y="64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2" y="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7312B1A7-FAF3-487E-ADC9-EB2D373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6835" y="3589958"/>
              <a:ext cx="177566" cy="177567"/>
            </a:xfrm>
            <a:custGeom>
              <a:avLst/>
              <a:gdLst>
                <a:gd name="T0" fmla="*/ 105 w 116"/>
                <a:gd name="T1" fmla="*/ 19 h 116"/>
                <a:gd name="T2" fmla="*/ 101 w 116"/>
                <a:gd name="T3" fmla="*/ 23 h 116"/>
                <a:gd name="T4" fmla="*/ 93 w 116"/>
                <a:gd name="T5" fmla="*/ 23 h 116"/>
                <a:gd name="T6" fmla="*/ 93 w 116"/>
                <a:gd name="T7" fmla="*/ 15 h 116"/>
                <a:gd name="T8" fmla="*/ 97 w 116"/>
                <a:gd name="T9" fmla="*/ 11 h 116"/>
                <a:gd name="T10" fmla="*/ 86 w 116"/>
                <a:gd name="T11" fmla="*/ 0 h 116"/>
                <a:gd name="T12" fmla="*/ 64 w 116"/>
                <a:gd name="T13" fmla="*/ 22 h 116"/>
                <a:gd name="T14" fmla="*/ 16 w 116"/>
                <a:gd name="T15" fmla="*/ 34 h 116"/>
                <a:gd name="T16" fmla="*/ 4 w 116"/>
                <a:gd name="T17" fmla="*/ 78 h 116"/>
                <a:gd name="T18" fmla="*/ 30 w 116"/>
                <a:gd name="T19" fmla="*/ 52 h 116"/>
                <a:gd name="T20" fmla="*/ 48 w 116"/>
                <a:gd name="T21" fmla="*/ 52 h 116"/>
                <a:gd name="T22" fmla="*/ 64 w 116"/>
                <a:gd name="T23" fmla="*/ 68 h 116"/>
                <a:gd name="T24" fmla="*/ 64 w 116"/>
                <a:gd name="T25" fmla="*/ 86 h 116"/>
                <a:gd name="T26" fmla="*/ 38 w 116"/>
                <a:gd name="T27" fmla="*/ 113 h 116"/>
                <a:gd name="T28" fmla="*/ 83 w 116"/>
                <a:gd name="T29" fmla="*/ 100 h 116"/>
                <a:gd name="T30" fmla="*/ 94 w 116"/>
                <a:gd name="T31" fmla="*/ 52 h 116"/>
                <a:gd name="T32" fmla="*/ 116 w 116"/>
                <a:gd name="T33" fmla="*/ 30 h 116"/>
                <a:gd name="T34" fmla="*/ 105 w 116"/>
                <a:gd name="T35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6" h="116">
                  <a:moveTo>
                    <a:pt x="105" y="19"/>
                  </a:moveTo>
                  <a:cubicBezTo>
                    <a:pt x="101" y="23"/>
                    <a:pt x="101" y="23"/>
                    <a:pt x="101" y="23"/>
                  </a:cubicBezTo>
                  <a:cubicBezTo>
                    <a:pt x="99" y="25"/>
                    <a:pt x="95" y="25"/>
                    <a:pt x="93" y="23"/>
                  </a:cubicBezTo>
                  <a:cubicBezTo>
                    <a:pt x="91" y="21"/>
                    <a:pt x="91" y="17"/>
                    <a:pt x="93" y="15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47" y="17"/>
                    <a:pt x="29" y="21"/>
                    <a:pt x="16" y="34"/>
                  </a:cubicBezTo>
                  <a:cubicBezTo>
                    <a:pt x="4" y="46"/>
                    <a:pt x="0" y="63"/>
                    <a:pt x="4" y="78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5" y="47"/>
                    <a:pt x="43" y="47"/>
                    <a:pt x="48" y="52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9" y="73"/>
                    <a:pt x="69" y="81"/>
                    <a:pt x="64" y="86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53" y="116"/>
                    <a:pt x="71" y="112"/>
                    <a:pt x="83" y="100"/>
                  </a:cubicBezTo>
                  <a:cubicBezTo>
                    <a:pt x="95" y="87"/>
                    <a:pt x="99" y="69"/>
                    <a:pt x="94" y="52"/>
                  </a:cubicBezTo>
                  <a:cubicBezTo>
                    <a:pt x="116" y="30"/>
                    <a:pt x="116" y="30"/>
                    <a:pt x="116" y="30"/>
                  </a:cubicBezTo>
                  <a:lnTo>
                    <a:pt x="10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6D565D79-126B-4BA8-8C45-FA4CDDCB46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6835" y="3387391"/>
              <a:ext cx="380133" cy="380134"/>
            </a:xfrm>
            <a:custGeom>
              <a:avLst/>
              <a:gdLst>
                <a:gd name="T0" fmla="*/ 232 w 248"/>
                <a:gd name="T1" fmla="*/ 166 h 248"/>
                <a:gd name="T2" fmla="*/ 184 w 248"/>
                <a:gd name="T3" fmla="*/ 154 h 248"/>
                <a:gd name="T4" fmla="*/ 94 w 248"/>
                <a:gd name="T5" fmla="*/ 64 h 248"/>
                <a:gd name="T6" fmla="*/ 83 w 248"/>
                <a:gd name="T7" fmla="*/ 17 h 248"/>
                <a:gd name="T8" fmla="*/ 38 w 248"/>
                <a:gd name="T9" fmla="*/ 4 h 248"/>
                <a:gd name="T10" fmla="*/ 64 w 248"/>
                <a:gd name="T11" fmla="*/ 30 h 248"/>
                <a:gd name="T12" fmla="*/ 64 w 248"/>
                <a:gd name="T13" fmla="*/ 49 h 248"/>
                <a:gd name="T14" fmla="*/ 48 w 248"/>
                <a:gd name="T15" fmla="*/ 65 h 248"/>
                <a:gd name="T16" fmla="*/ 30 w 248"/>
                <a:gd name="T17" fmla="*/ 65 h 248"/>
                <a:gd name="T18" fmla="*/ 4 w 248"/>
                <a:gd name="T19" fmla="*/ 39 h 248"/>
                <a:gd name="T20" fmla="*/ 16 w 248"/>
                <a:gd name="T21" fmla="*/ 83 h 248"/>
                <a:gd name="T22" fmla="*/ 64 w 248"/>
                <a:gd name="T23" fmla="*/ 95 h 248"/>
                <a:gd name="T24" fmla="*/ 153 w 248"/>
                <a:gd name="T25" fmla="*/ 184 h 248"/>
                <a:gd name="T26" fmla="*/ 165 w 248"/>
                <a:gd name="T27" fmla="*/ 232 h 248"/>
                <a:gd name="T28" fmla="*/ 209 w 248"/>
                <a:gd name="T29" fmla="*/ 245 h 248"/>
                <a:gd name="T30" fmla="*/ 183 w 248"/>
                <a:gd name="T31" fmla="*/ 218 h 248"/>
                <a:gd name="T32" fmla="*/ 183 w 248"/>
                <a:gd name="T33" fmla="*/ 200 h 248"/>
                <a:gd name="T34" fmla="*/ 199 w 248"/>
                <a:gd name="T35" fmla="*/ 184 h 248"/>
                <a:gd name="T36" fmla="*/ 218 w 248"/>
                <a:gd name="T37" fmla="*/ 184 h 248"/>
                <a:gd name="T38" fmla="*/ 244 w 248"/>
                <a:gd name="T39" fmla="*/ 210 h 248"/>
                <a:gd name="T40" fmla="*/ 232 w 248"/>
                <a:gd name="T41" fmla="*/ 166 h 248"/>
                <a:gd name="T42" fmla="*/ 154 w 248"/>
                <a:gd name="T43" fmla="*/ 155 h 248"/>
                <a:gd name="T44" fmla="*/ 147 w 248"/>
                <a:gd name="T45" fmla="*/ 155 h 248"/>
                <a:gd name="T46" fmla="*/ 93 w 248"/>
                <a:gd name="T47" fmla="*/ 101 h 248"/>
                <a:gd name="T48" fmla="*/ 93 w 248"/>
                <a:gd name="T49" fmla="*/ 94 h 248"/>
                <a:gd name="T50" fmla="*/ 101 w 248"/>
                <a:gd name="T51" fmla="*/ 94 h 248"/>
                <a:gd name="T52" fmla="*/ 154 w 248"/>
                <a:gd name="T53" fmla="*/ 147 h 248"/>
                <a:gd name="T54" fmla="*/ 154 w 248"/>
                <a:gd name="T55" fmla="*/ 15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48">
                  <a:moveTo>
                    <a:pt x="232" y="166"/>
                  </a:moveTo>
                  <a:cubicBezTo>
                    <a:pt x="219" y="153"/>
                    <a:pt x="200" y="149"/>
                    <a:pt x="184" y="15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9" y="48"/>
                    <a:pt x="95" y="29"/>
                    <a:pt x="83" y="17"/>
                  </a:cubicBezTo>
                  <a:cubicBezTo>
                    <a:pt x="71" y="5"/>
                    <a:pt x="53" y="0"/>
                    <a:pt x="38" y="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9" y="35"/>
                    <a:pt x="69" y="44"/>
                    <a:pt x="64" y="49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3" y="70"/>
                    <a:pt x="35" y="70"/>
                    <a:pt x="30" y="6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54"/>
                    <a:pt x="4" y="71"/>
                    <a:pt x="16" y="83"/>
                  </a:cubicBezTo>
                  <a:cubicBezTo>
                    <a:pt x="29" y="96"/>
                    <a:pt x="47" y="100"/>
                    <a:pt x="64" y="95"/>
                  </a:cubicBezTo>
                  <a:cubicBezTo>
                    <a:pt x="153" y="184"/>
                    <a:pt x="153" y="184"/>
                    <a:pt x="153" y="184"/>
                  </a:cubicBezTo>
                  <a:cubicBezTo>
                    <a:pt x="148" y="201"/>
                    <a:pt x="152" y="219"/>
                    <a:pt x="165" y="232"/>
                  </a:cubicBezTo>
                  <a:cubicBezTo>
                    <a:pt x="177" y="244"/>
                    <a:pt x="194" y="248"/>
                    <a:pt x="209" y="245"/>
                  </a:cubicBezTo>
                  <a:cubicBezTo>
                    <a:pt x="183" y="218"/>
                    <a:pt x="183" y="218"/>
                    <a:pt x="183" y="218"/>
                  </a:cubicBezTo>
                  <a:cubicBezTo>
                    <a:pt x="178" y="213"/>
                    <a:pt x="178" y="205"/>
                    <a:pt x="183" y="200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205" y="179"/>
                    <a:pt x="213" y="179"/>
                    <a:pt x="218" y="184"/>
                  </a:cubicBezTo>
                  <a:cubicBezTo>
                    <a:pt x="244" y="210"/>
                    <a:pt x="244" y="210"/>
                    <a:pt x="244" y="210"/>
                  </a:cubicBezTo>
                  <a:cubicBezTo>
                    <a:pt x="248" y="195"/>
                    <a:pt x="244" y="178"/>
                    <a:pt x="232" y="166"/>
                  </a:cubicBezTo>
                  <a:close/>
                  <a:moveTo>
                    <a:pt x="154" y="155"/>
                  </a:moveTo>
                  <a:cubicBezTo>
                    <a:pt x="152" y="157"/>
                    <a:pt x="149" y="157"/>
                    <a:pt x="147" y="155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1" y="99"/>
                    <a:pt x="91" y="96"/>
                    <a:pt x="93" y="94"/>
                  </a:cubicBezTo>
                  <a:cubicBezTo>
                    <a:pt x="95" y="92"/>
                    <a:pt x="99" y="92"/>
                    <a:pt x="101" y="94"/>
                  </a:cubicBezTo>
                  <a:cubicBezTo>
                    <a:pt x="154" y="147"/>
                    <a:pt x="154" y="147"/>
                    <a:pt x="154" y="147"/>
                  </a:cubicBezTo>
                  <a:cubicBezTo>
                    <a:pt x="156" y="149"/>
                    <a:pt x="156" y="153"/>
                    <a:pt x="154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3156BE-2A2B-4BA5-87E6-C4476F394971}"/>
              </a:ext>
            </a:extLst>
          </p:cNvPr>
          <p:cNvGrpSpPr/>
          <p:nvPr/>
        </p:nvGrpSpPr>
        <p:grpSpPr>
          <a:xfrm>
            <a:off x="4072770" y="2694017"/>
            <a:ext cx="525828" cy="496740"/>
            <a:chOff x="10121900" y="790575"/>
            <a:chExt cx="746125" cy="704851"/>
          </a:xfrm>
          <a:solidFill>
            <a:schemeClr val="tx1"/>
          </a:solidFill>
        </p:grpSpPr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8F6AD641-737D-450C-99DD-4C70F627B3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21900" y="947738"/>
              <a:ext cx="746125" cy="547688"/>
            </a:xfrm>
            <a:custGeom>
              <a:avLst/>
              <a:gdLst>
                <a:gd name="T0" fmla="*/ 167 w 196"/>
                <a:gd name="T1" fmla="*/ 35 h 144"/>
                <a:gd name="T2" fmla="*/ 153 w 196"/>
                <a:gd name="T3" fmla="*/ 34 h 144"/>
                <a:gd name="T4" fmla="*/ 136 w 196"/>
                <a:gd name="T5" fmla="*/ 28 h 144"/>
                <a:gd name="T6" fmla="*/ 172 w 196"/>
                <a:gd name="T7" fmla="*/ 28 h 144"/>
                <a:gd name="T8" fmla="*/ 167 w 196"/>
                <a:gd name="T9" fmla="*/ 18 h 144"/>
                <a:gd name="T10" fmla="*/ 167 w 196"/>
                <a:gd name="T11" fmla="*/ 11 h 144"/>
                <a:gd name="T12" fmla="*/ 151 w 196"/>
                <a:gd name="T13" fmla="*/ 8 h 144"/>
                <a:gd name="T14" fmla="*/ 136 w 196"/>
                <a:gd name="T15" fmla="*/ 6 h 144"/>
                <a:gd name="T16" fmla="*/ 122 w 196"/>
                <a:gd name="T17" fmla="*/ 7 h 144"/>
                <a:gd name="T18" fmla="*/ 113 w 196"/>
                <a:gd name="T19" fmla="*/ 10 h 144"/>
                <a:gd name="T20" fmla="*/ 105 w 196"/>
                <a:gd name="T21" fmla="*/ 6 h 144"/>
                <a:gd name="T22" fmla="*/ 105 w 196"/>
                <a:gd name="T23" fmla="*/ 0 h 144"/>
                <a:gd name="T24" fmla="*/ 43 w 196"/>
                <a:gd name="T25" fmla="*/ 0 h 144"/>
                <a:gd name="T26" fmla="*/ 0 w 196"/>
                <a:gd name="T27" fmla="*/ 71 h 144"/>
                <a:gd name="T28" fmla="*/ 108 w 196"/>
                <a:gd name="T29" fmla="*/ 132 h 144"/>
                <a:gd name="T30" fmla="*/ 170 w 196"/>
                <a:gd name="T31" fmla="*/ 126 h 144"/>
                <a:gd name="T32" fmla="*/ 167 w 196"/>
                <a:gd name="T33" fmla="*/ 37 h 144"/>
                <a:gd name="T34" fmla="*/ 76 w 196"/>
                <a:gd name="T35" fmla="*/ 109 h 144"/>
                <a:gd name="T36" fmla="*/ 64 w 196"/>
                <a:gd name="T37" fmla="*/ 110 h 144"/>
                <a:gd name="T38" fmla="*/ 37 w 196"/>
                <a:gd name="T39" fmla="*/ 79 h 144"/>
                <a:gd name="T40" fmla="*/ 53 w 196"/>
                <a:gd name="T41" fmla="*/ 76 h 144"/>
                <a:gd name="T42" fmla="*/ 67 w 196"/>
                <a:gd name="T43" fmla="*/ 84 h 144"/>
                <a:gd name="T44" fmla="*/ 54 w 196"/>
                <a:gd name="T45" fmla="*/ 67 h 144"/>
                <a:gd name="T46" fmla="*/ 59 w 196"/>
                <a:gd name="T47" fmla="*/ 30 h 144"/>
                <a:gd name="T48" fmla="*/ 60 w 196"/>
                <a:gd name="T49" fmla="*/ 22 h 144"/>
                <a:gd name="T50" fmla="*/ 73 w 196"/>
                <a:gd name="T51" fmla="*/ 29 h 144"/>
                <a:gd name="T52" fmla="*/ 95 w 196"/>
                <a:gd name="T53" fmla="*/ 52 h 144"/>
                <a:gd name="T54" fmla="*/ 70 w 196"/>
                <a:gd name="T55" fmla="*/ 48 h 144"/>
                <a:gd name="T56" fmla="*/ 82 w 196"/>
                <a:gd name="T57" fmla="*/ 62 h 144"/>
                <a:gd name="T58" fmla="*/ 76 w 196"/>
                <a:gd name="T59" fmla="*/ 102 h 144"/>
                <a:gd name="T60" fmla="*/ 145 w 196"/>
                <a:gd name="T61" fmla="*/ 108 h 144"/>
                <a:gd name="T62" fmla="*/ 137 w 196"/>
                <a:gd name="T63" fmla="*/ 110 h 144"/>
                <a:gd name="T64" fmla="*/ 118 w 196"/>
                <a:gd name="T65" fmla="*/ 87 h 144"/>
                <a:gd name="T66" fmla="*/ 129 w 196"/>
                <a:gd name="T67" fmla="*/ 85 h 144"/>
                <a:gd name="T68" fmla="*/ 139 w 196"/>
                <a:gd name="T69" fmla="*/ 91 h 144"/>
                <a:gd name="T70" fmla="*/ 129 w 196"/>
                <a:gd name="T71" fmla="*/ 79 h 144"/>
                <a:gd name="T72" fmla="*/ 133 w 196"/>
                <a:gd name="T73" fmla="*/ 53 h 144"/>
                <a:gd name="T74" fmla="*/ 134 w 196"/>
                <a:gd name="T75" fmla="*/ 47 h 144"/>
                <a:gd name="T76" fmla="*/ 143 w 196"/>
                <a:gd name="T77" fmla="*/ 52 h 144"/>
                <a:gd name="T78" fmla="*/ 158 w 196"/>
                <a:gd name="T79" fmla="*/ 68 h 144"/>
                <a:gd name="T80" fmla="*/ 141 w 196"/>
                <a:gd name="T81" fmla="*/ 65 h 144"/>
                <a:gd name="T82" fmla="*/ 150 w 196"/>
                <a:gd name="T83" fmla="*/ 75 h 144"/>
                <a:gd name="T84" fmla="*/ 145 w 196"/>
                <a:gd name="T85" fmla="*/ 10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6" h="144">
                  <a:moveTo>
                    <a:pt x="167" y="37"/>
                  </a:moveTo>
                  <a:cubicBezTo>
                    <a:pt x="168" y="36"/>
                    <a:pt x="168" y="35"/>
                    <a:pt x="167" y="35"/>
                  </a:cubicBezTo>
                  <a:cubicBezTo>
                    <a:pt x="167" y="34"/>
                    <a:pt x="167" y="33"/>
                    <a:pt x="167" y="33"/>
                  </a:cubicBezTo>
                  <a:cubicBezTo>
                    <a:pt x="163" y="33"/>
                    <a:pt x="158" y="34"/>
                    <a:pt x="153" y="34"/>
                  </a:cubicBezTo>
                  <a:cubicBezTo>
                    <a:pt x="133" y="34"/>
                    <a:pt x="117" y="26"/>
                    <a:pt x="115" y="17"/>
                  </a:cubicBezTo>
                  <a:cubicBezTo>
                    <a:pt x="122" y="22"/>
                    <a:pt x="132" y="27"/>
                    <a:pt x="136" y="28"/>
                  </a:cubicBezTo>
                  <a:cubicBezTo>
                    <a:pt x="136" y="28"/>
                    <a:pt x="137" y="28"/>
                    <a:pt x="137" y="28"/>
                  </a:cubicBezTo>
                  <a:cubicBezTo>
                    <a:pt x="149" y="33"/>
                    <a:pt x="172" y="28"/>
                    <a:pt x="172" y="28"/>
                  </a:cubicBezTo>
                  <a:cubicBezTo>
                    <a:pt x="172" y="28"/>
                    <a:pt x="173" y="27"/>
                    <a:pt x="171" y="25"/>
                  </a:cubicBezTo>
                  <a:cubicBezTo>
                    <a:pt x="168" y="22"/>
                    <a:pt x="165" y="21"/>
                    <a:pt x="167" y="18"/>
                  </a:cubicBezTo>
                  <a:cubicBezTo>
                    <a:pt x="168" y="16"/>
                    <a:pt x="170" y="14"/>
                    <a:pt x="169" y="12"/>
                  </a:cubicBezTo>
                  <a:cubicBezTo>
                    <a:pt x="169" y="12"/>
                    <a:pt x="168" y="11"/>
                    <a:pt x="167" y="11"/>
                  </a:cubicBezTo>
                  <a:cubicBezTo>
                    <a:pt x="163" y="11"/>
                    <a:pt x="157" y="12"/>
                    <a:pt x="157" y="12"/>
                  </a:cubicBezTo>
                  <a:cubicBezTo>
                    <a:pt x="157" y="12"/>
                    <a:pt x="156" y="9"/>
                    <a:pt x="151" y="8"/>
                  </a:cubicBezTo>
                  <a:cubicBezTo>
                    <a:pt x="147" y="7"/>
                    <a:pt x="140" y="5"/>
                    <a:pt x="136" y="5"/>
                  </a:cubicBezTo>
                  <a:cubicBezTo>
                    <a:pt x="136" y="5"/>
                    <a:pt x="136" y="6"/>
                    <a:pt x="136" y="6"/>
                  </a:cubicBezTo>
                  <a:cubicBezTo>
                    <a:pt x="133" y="7"/>
                    <a:pt x="129" y="10"/>
                    <a:pt x="125" y="9"/>
                  </a:cubicBezTo>
                  <a:cubicBezTo>
                    <a:pt x="123" y="8"/>
                    <a:pt x="122" y="8"/>
                    <a:pt x="122" y="7"/>
                  </a:cubicBezTo>
                  <a:cubicBezTo>
                    <a:pt x="120" y="7"/>
                    <a:pt x="119" y="6"/>
                    <a:pt x="117" y="7"/>
                  </a:cubicBezTo>
                  <a:cubicBezTo>
                    <a:pt x="113" y="7"/>
                    <a:pt x="113" y="10"/>
                    <a:pt x="113" y="10"/>
                  </a:cubicBezTo>
                  <a:cubicBezTo>
                    <a:pt x="113" y="10"/>
                    <a:pt x="112" y="10"/>
                    <a:pt x="112" y="10"/>
                  </a:cubicBezTo>
                  <a:cubicBezTo>
                    <a:pt x="110" y="8"/>
                    <a:pt x="107" y="7"/>
                    <a:pt x="105" y="6"/>
                  </a:cubicBezTo>
                  <a:cubicBezTo>
                    <a:pt x="106" y="5"/>
                    <a:pt x="106" y="4"/>
                    <a:pt x="104" y="3"/>
                  </a:cubicBezTo>
                  <a:cubicBezTo>
                    <a:pt x="105" y="2"/>
                    <a:pt x="105" y="1"/>
                    <a:pt x="105" y="0"/>
                  </a:cubicBezTo>
                  <a:cubicBezTo>
                    <a:pt x="96" y="2"/>
                    <a:pt x="85" y="3"/>
                    <a:pt x="73" y="3"/>
                  </a:cubicBezTo>
                  <a:cubicBezTo>
                    <a:pt x="62" y="3"/>
                    <a:pt x="51" y="2"/>
                    <a:pt x="43" y="0"/>
                  </a:cubicBezTo>
                  <a:cubicBezTo>
                    <a:pt x="42" y="2"/>
                    <a:pt x="41" y="4"/>
                    <a:pt x="41" y="5"/>
                  </a:cubicBezTo>
                  <a:cubicBezTo>
                    <a:pt x="17" y="17"/>
                    <a:pt x="0" y="42"/>
                    <a:pt x="0" y="71"/>
                  </a:cubicBezTo>
                  <a:cubicBezTo>
                    <a:pt x="0" y="93"/>
                    <a:pt x="10" y="113"/>
                    <a:pt x="26" y="127"/>
                  </a:cubicBezTo>
                  <a:cubicBezTo>
                    <a:pt x="43" y="142"/>
                    <a:pt x="89" y="144"/>
                    <a:pt x="108" y="132"/>
                  </a:cubicBezTo>
                  <a:cubicBezTo>
                    <a:pt x="111" y="131"/>
                    <a:pt x="114" y="128"/>
                    <a:pt x="117" y="126"/>
                  </a:cubicBezTo>
                  <a:cubicBezTo>
                    <a:pt x="132" y="133"/>
                    <a:pt x="158" y="133"/>
                    <a:pt x="170" y="126"/>
                  </a:cubicBezTo>
                  <a:cubicBezTo>
                    <a:pt x="184" y="118"/>
                    <a:pt x="196" y="100"/>
                    <a:pt x="196" y="83"/>
                  </a:cubicBezTo>
                  <a:cubicBezTo>
                    <a:pt x="196" y="62"/>
                    <a:pt x="184" y="45"/>
                    <a:pt x="167" y="37"/>
                  </a:cubicBezTo>
                  <a:close/>
                  <a:moveTo>
                    <a:pt x="76" y="102"/>
                  </a:moveTo>
                  <a:cubicBezTo>
                    <a:pt x="76" y="109"/>
                    <a:pt x="76" y="109"/>
                    <a:pt x="76" y="109"/>
                  </a:cubicBezTo>
                  <a:cubicBezTo>
                    <a:pt x="76" y="109"/>
                    <a:pt x="76" y="110"/>
                    <a:pt x="75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3" y="110"/>
                    <a:pt x="63" y="109"/>
                    <a:pt x="63" y="102"/>
                  </a:cubicBezTo>
                  <a:cubicBezTo>
                    <a:pt x="47" y="101"/>
                    <a:pt x="38" y="93"/>
                    <a:pt x="37" y="79"/>
                  </a:cubicBezTo>
                  <a:cubicBezTo>
                    <a:pt x="37" y="78"/>
                    <a:pt x="38" y="78"/>
                    <a:pt x="38" y="78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4" y="76"/>
                    <a:pt x="54" y="76"/>
                    <a:pt x="55" y="77"/>
                  </a:cubicBezTo>
                  <a:cubicBezTo>
                    <a:pt x="56" y="84"/>
                    <a:pt x="63" y="84"/>
                    <a:pt x="67" y="84"/>
                  </a:cubicBezTo>
                  <a:cubicBezTo>
                    <a:pt x="69" y="83"/>
                    <a:pt x="70" y="82"/>
                    <a:pt x="70" y="81"/>
                  </a:cubicBezTo>
                  <a:cubicBezTo>
                    <a:pt x="71" y="77"/>
                    <a:pt x="68" y="73"/>
                    <a:pt x="54" y="67"/>
                  </a:cubicBezTo>
                  <a:cubicBezTo>
                    <a:pt x="44" y="62"/>
                    <a:pt x="39" y="60"/>
                    <a:pt x="39" y="52"/>
                  </a:cubicBezTo>
                  <a:cubicBezTo>
                    <a:pt x="38" y="43"/>
                    <a:pt x="45" y="33"/>
                    <a:pt x="59" y="30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23"/>
                    <a:pt x="60" y="22"/>
                    <a:pt x="60" y="2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2" y="22"/>
                    <a:pt x="72" y="22"/>
                    <a:pt x="73" y="29"/>
                  </a:cubicBezTo>
                  <a:cubicBezTo>
                    <a:pt x="87" y="31"/>
                    <a:pt x="96" y="40"/>
                    <a:pt x="96" y="50"/>
                  </a:cubicBezTo>
                  <a:cubicBezTo>
                    <a:pt x="96" y="51"/>
                    <a:pt x="96" y="51"/>
                    <a:pt x="95" y="52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79" y="53"/>
                    <a:pt x="78" y="47"/>
                    <a:pt x="70" y="48"/>
                  </a:cubicBezTo>
                  <a:cubicBezTo>
                    <a:pt x="67" y="48"/>
                    <a:pt x="67" y="50"/>
                    <a:pt x="67" y="51"/>
                  </a:cubicBezTo>
                  <a:cubicBezTo>
                    <a:pt x="67" y="55"/>
                    <a:pt x="72" y="57"/>
                    <a:pt x="82" y="62"/>
                  </a:cubicBezTo>
                  <a:cubicBezTo>
                    <a:pt x="92" y="67"/>
                    <a:pt x="97" y="71"/>
                    <a:pt x="98" y="79"/>
                  </a:cubicBezTo>
                  <a:cubicBezTo>
                    <a:pt x="98" y="90"/>
                    <a:pt x="90" y="99"/>
                    <a:pt x="76" y="102"/>
                  </a:cubicBezTo>
                  <a:close/>
                  <a:moveTo>
                    <a:pt x="145" y="104"/>
                  </a:moveTo>
                  <a:cubicBezTo>
                    <a:pt x="145" y="108"/>
                    <a:pt x="145" y="108"/>
                    <a:pt x="145" y="108"/>
                  </a:cubicBezTo>
                  <a:cubicBezTo>
                    <a:pt x="145" y="109"/>
                    <a:pt x="145" y="109"/>
                    <a:pt x="145" y="109"/>
                  </a:cubicBezTo>
                  <a:cubicBezTo>
                    <a:pt x="137" y="110"/>
                    <a:pt x="137" y="110"/>
                    <a:pt x="137" y="110"/>
                  </a:cubicBezTo>
                  <a:cubicBezTo>
                    <a:pt x="136" y="110"/>
                    <a:pt x="136" y="109"/>
                    <a:pt x="136" y="104"/>
                  </a:cubicBezTo>
                  <a:cubicBezTo>
                    <a:pt x="124" y="103"/>
                    <a:pt x="118" y="97"/>
                    <a:pt x="118" y="87"/>
                  </a:cubicBezTo>
                  <a:cubicBezTo>
                    <a:pt x="118" y="87"/>
                    <a:pt x="118" y="87"/>
                    <a:pt x="119" y="87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30" y="85"/>
                    <a:pt x="130" y="86"/>
                    <a:pt x="130" y="86"/>
                  </a:cubicBezTo>
                  <a:cubicBezTo>
                    <a:pt x="131" y="91"/>
                    <a:pt x="136" y="91"/>
                    <a:pt x="139" y="91"/>
                  </a:cubicBezTo>
                  <a:cubicBezTo>
                    <a:pt x="140" y="90"/>
                    <a:pt x="141" y="90"/>
                    <a:pt x="141" y="89"/>
                  </a:cubicBezTo>
                  <a:cubicBezTo>
                    <a:pt x="142" y="86"/>
                    <a:pt x="140" y="83"/>
                    <a:pt x="129" y="79"/>
                  </a:cubicBezTo>
                  <a:cubicBezTo>
                    <a:pt x="123" y="76"/>
                    <a:pt x="119" y="74"/>
                    <a:pt x="119" y="68"/>
                  </a:cubicBezTo>
                  <a:cubicBezTo>
                    <a:pt x="118" y="62"/>
                    <a:pt x="124" y="55"/>
                    <a:pt x="133" y="53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48"/>
                    <a:pt x="134" y="47"/>
                    <a:pt x="134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3" y="47"/>
                    <a:pt x="143" y="47"/>
                    <a:pt x="143" y="52"/>
                  </a:cubicBezTo>
                  <a:cubicBezTo>
                    <a:pt x="153" y="53"/>
                    <a:pt x="159" y="60"/>
                    <a:pt x="160" y="67"/>
                  </a:cubicBezTo>
                  <a:cubicBezTo>
                    <a:pt x="160" y="68"/>
                    <a:pt x="159" y="68"/>
                    <a:pt x="158" y="68"/>
                  </a:cubicBezTo>
                  <a:cubicBezTo>
                    <a:pt x="147" y="69"/>
                    <a:pt x="147" y="69"/>
                    <a:pt x="147" y="69"/>
                  </a:cubicBezTo>
                  <a:cubicBezTo>
                    <a:pt x="147" y="69"/>
                    <a:pt x="147" y="65"/>
                    <a:pt x="141" y="65"/>
                  </a:cubicBezTo>
                  <a:cubicBezTo>
                    <a:pt x="139" y="66"/>
                    <a:pt x="139" y="67"/>
                    <a:pt x="139" y="68"/>
                  </a:cubicBezTo>
                  <a:cubicBezTo>
                    <a:pt x="139" y="70"/>
                    <a:pt x="142" y="72"/>
                    <a:pt x="150" y="75"/>
                  </a:cubicBezTo>
                  <a:cubicBezTo>
                    <a:pt x="157" y="79"/>
                    <a:pt x="160" y="82"/>
                    <a:pt x="161" y="87"/>
                  </a:cubicBezTo>
                  <a:cubicBezTo>
                    <a:pt x="161" y="96"/>
                    <a:pt x="155" y="102"/>
                    <a:pt x="145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A15CEC96-72DB-46A8-A9E4-8FFE5B01F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8100" y="790575"/>
              <a:ext cx="406400" cy="152400"/>
            </a:xfrm>
            <a:custGeom>
              <a:avLst/>
              <a:gdLst>
                <a:gd name="T0" fmla="*/ 26 w 107"/>
                <a:gd name="T1" fmla="*/ 38 h 40"/>
                <a:gd name="T2" fmla="*/ 50 w 107"/>
                <a:gd name="T3" fmla="*/ 40 h 40"/>
                <a:gd name="T4" fmla="*/ 84 w 107"/>
                <a:gd name="T5" fmla="*/ 37 h 40"/>
                <a:gd name="T6" fmla="*/ 107 w 107"/>
                <a:gd name="T7" fmla="*/ 25 h 40"/>
                <a:gd name="T8" fmla="*/ 102 w 107"/>
                <a:gd name="T9" fmla="*/ 20 h 40"/>
                <a:gd name="T10" fmla="*/ 93 w 107"/>
                <a:gd name="T11" fmla="*/ 12 h 40"/>
                <a:gd name="T12" fmla="*/ 95 w 107"/>
                <a:gd name="T13" fmla="*/ 1 h 40"/>
                <a:gd name="T14" fmla="*/ 91 w 107"/>
                <a:gd name="T15" fmla="*/ 1 h 40"/>
                <a:gd name="T16" fmla="*/ 75 w 107"/>
                <a:gd name="T17" fmla="*/ 7 h 40"/>
                <a:gd name="T18" fmla="*/ 64 w 107"/>
                <a:gd name="T19" fmla="*/ 3 h 40"/>
                <a:gd name="T20" fmla="*/ 40 w 107"/>
                <a:gd name="T21" fmla="*/ 5 h 40"/>
                <a:gd name="T22" fmla="*/ 39 w 107"/>
                <a:gd name="T23" fmla="*/ 6 h 40"/>
                <a:gd name="T24" fmla="*/ 23 w 107"/>
                <a:gd name="T25" fmla="*/ 16 h 40"/>
                <a:gd name="T26" fmla="*/ 17 w 107"/>
                <a:gd name="T27" fmla="*/ 15 h 40"/>
                <a:gd name="T28" fmla="*/ 10 w 107"/>
                <a:gd name="T29" fmla="*/ 16 h 40"/>
                <a:gd name="T30" fmla="*/ 5 w 107"/>
                <a:gd name="T31" fmla="*/ 23 h 40"/>
                <a:gd name="T32" fmla="*/ 0 w 107"/>
                <a:gd name="T33" fmla="*/ 28 h 40"/>
                <a:gd name="T34" fmla="*/ 27 w 107"/>
                <a:gd name="T35" fmla="*/ 38 h 40"/>
                <a:gd name="T36" fmla="*/ 26 w 107"/>
                <a:gd name="T3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40">
                  <a:moveTo>
                    <a:pt x="26" y="38"/>
                  </a:moveTo>
                  <a:cubicBezTo>
                    <a:pt x="33" y="40"/>
                    <a:pt x="42" y="40"/>
                    <a:pt x="50" y="40"/>
                  </a:cubicBezTo>
                  <a:cubicBezTo>
                    <a:pt x="63" y="40"/>
                    <a:pt x="74" y="39"/>
                    <a:pt x="84" y="37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107" y="25"/>
                    <a:pt x="107" y="22"/>
                    <a:pt x="102" y="20"/>
                  </a:cubicBezTo>
                  <a:cubicBezTo>
                    <a:pt x="98" y="17"/>
                    <a:pt x="92" y="16"/>
                    <a:pt x="93" y="12"/>
                  </a:cubicBezTo>
                  <a:cubicBezTo>
                    <a:pt x="94" y="8"/>
                    <a:pt x="96" y="3"/>
                    <a:pt x="95" y="1"/>
                  </a:cubicBezTo>
                  <a:cubicBezTo>
                    <a:pt x="94" y="0"/>
                    <a:pt x="93" y="0"/>
                    <a:pt x="91" y="1"/>
                  </a:cubicBezTo>
                  <a:cubicBezTo>
                    <a:pt x="84" y="2"/>
                    <a:pt x="75" y="7"/>
                    <a:pt x="75" y="7"/>
                  </a:cubicBezTo>
                  <a:cubicBezTo>
                    <a:pt x="75" y="7"/>
                    <a:pt x="73" y="3"/>
                    <a:pt x="64" y="3"/>
                  </a:cubicBezTo>
                  <a:cubicBezTo>
                    <a:pt x="57" y="3"/>
                    <a:pt x="45" y="3"/>
                    <a:pt x="40" y="5"/>
                  </a:cubicBezTo>
                  <a:cubicBezTo>
                    <a:pt x="39" y="5"/>
                    <a:pt x="39" y="6"/>
                    <a:pt x="39" y="6"/>
                  </a:cubicBezTo>
                  <a:cubicBezTo>
                    <a:pt x="36" y="8"/>
                    <a:pt x="30" y="16"/>
                    <a:pt x="23" y="16"/>
                  </a:cubicBezTo>
                  <a:cubicBezTo>
                    <a:pt x="21" y="16"/>
                    <a:pt x="19" y="15"/>
                    <a:pt x="17" y="15"/>
                  </a:cubicBezTo>
                  <a:cubicBezTo>
                    <a:pt x="15" y="14"/>
                    <a:pt x="14" y="14"/>
                    <a:pt x="10" y="16"/>
                  </a:cubicBezTo>
                  <a:cubicBezTo>
                    <a:pt x="5" y="19"/>
                    <a:pt x="5" y="23"/>
                    <a:pt x="5" y="23"/>
                  </a:cubicBezTo>
                  <a:cubicBezTo>
                    <a:pt x="5" y="23"/>
                    <a:pt x="0" y="22"/>
                    <a:pt x="0" y="28"/>
                  </a:cubicBezTo>
                  <a:cubicBezTo>
                    <a:pt x="15" y="35"/>
                    <a:pt x="27" y="38"/>
                    <a:pt x="27" y="38"/>
                  </a:cubicBezTo>
                  <a:cubicBezTo>
                    <a:pt x="27" y="38"/>
                    <a:pt x="26" y="38"/>
                    <a:pt x="2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2C345F7-E2C0-4E66-AE2A-5F703E71F799}"/>
              </a:ext>
            </a:extLst>
          </p:cNvPr>
          <p:cNvSpPr txBox="1"/>
          <p:nvPr/>
        </p:nvSpPr>
        <p:spPr>
          <a:xfrm>
            <a:off x="1012826" y="5140574"/>
            <a:ext cx="468844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537A1C-0E1C-45B8-B021-430F189C2451}"/>
              </a:ext>
            </a:extLst>
          </p:cNvPr>
          <p:cNvSpPr txBox="1"/>
          <p:nvPr/>
        </p:nvSpPr>
        <p:spPr>
          <a:xfrm>
            <a:off x="1012825" y="4799817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165729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  <p:bldP spid="7" grpId="0" animBg="1"/>
      <p:bldP spid="11" grpId="0" animBg="1"/>
      <p:bldP spid="12" grpId="0"/>
      <p:bldP spid="13" grpId="0"/>
      <p:bldP spid="23" grpId="0" animBg="1"/>
      <p:bldP spid="24" grpId="0"/>
      <p:bldP spid="25" grpId="0"/>
      <p:bldP spid="33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D0F0E01-727E-489D-ACC8-C32F8E502D3E}"/>
              </a:ext>
            </a:extLst>
          </p:cNvPr>
          <p:cNvSpPr/>
          <p:nvPr/>
        </p:nvSpPr>
        <p:spPr>
          <a:xfrm rot="10800000">
            <a:off x="-397240" y="-121912"/>
            <a:ext cx="4016739" cy="405573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C6E9F-2F4E-407F-B271-05D6F0C50B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FB289C-2A61-4306-BC9F-AC105044D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355" y="571114"/>
            <a:ext cx="5141108" cy="1448186"/>
          </a:xfrm>
        </p:spPr>
        <p:txBody>
          <a:bodyPr/>
          <a:lstStyle/>
          <a:p>
            <a:r>
              <a:rPr lang="en-US"/>
              <a:t>HOW TO SOLVE</a:t>
            </a:r>
            <a:br>
              <a:rPr lang="en-US"/>
            </a:br>
            <a:r>
              <a:rPr lang="en-US"/>
              <a:t>THE PROBLEM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C7A591-1E81-44B8-99F8-A30E8DF94FD3}"/>
              </a:ext>
            </a:extLst>
          </p:cNvPr>
          <p:cNvSpPr txBox="1"/>
          <p:nvPr/>
        </p:nvSpPr>
        <p:spPr>
          <a:xfrm>
            <a:off x="6096001" y="1142976"/>
            <a:ext cx="468844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0E817C-98C2-4144-B725-70CBE035BADD}"/>
              </a:ext>
            </a:extLst>
          </p:cNvPr>
          <p:cNvSpPr txBox="1"/>
          <p:nvPr/>
        </p:nvSpPr>
        <p:spPr>
          <a:xfrm>
            <a:off x="6096000" y="802219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64B2158-3BAA-49CF-9FF9-B6A27C9E1E30}"/>
              </a:ext>
            </a:extLst>
          </p:cNvPr>
          <p:cNvSpPr/>
          <p:nvPr/>
        </p:nvSpPr>
        <p:spPr>
          <a:xfrm rot="5400000" flipH="1">
            <a:off x="6176537" y="2280932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7B4CDD-72E5-41F8-ACCA-232BBACD8F2C}"/>
              </a:ext>
            </a:extLst>
          </p:cNvPr>
          <p:cNvSpPr txBox="1"/>
          <p:nvPr/>
        </p:nvSpPr>
        <p:spPr>
          <a:xfrm>
            <a:off x="6121819" y="3361181"/>
            <a:ext cx="2463240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B6FF3A-D123-43E1-8C2F-FB0CCA864010}"/>
              </a:ext>
            </a:extLst>
          </p:cNvPr>
          <p:cNvSpPr txBox="1"/>
          <p:nvPr/>
        </p:nvSpPr>
        <p:spPr>
          <a:xfrm>
            <a:off x="6118084" y="3048999"/>
            <a:ext cx="202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PROBLEM SOLVE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7DCA7A55-8D58-4646-BB59-2DA7A9284EAB}"/>
              </a:ext>
            </a:extLst>
          </p:cNvPr>
          <p:cNvSpPr/>
          <p:nvPr/>
        </p:nvSpPr>
        <p:spPr>
          <a:xfrm rot="5400000" flipH="1">
            <a:off x="9034037" y="2280932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48FFFC-944D-4DF5-8B85-19794ECB599F}"/>
              </a:ext>
            </a:extLst>
          </p:cNvPr>
          <p:cNvSpPr txBox="1"/>
          <p:nvPr/>
        </p:nvSpPr>
        <p:spPr>
          <a:xfrm>
            <a:off x="8979319" y="3361181"/>
            <a:ext cx="2463240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F02F98-CF70-4011-AED2-E38EB95D27ED}"/>
              </a:ext>
            </a:extLst>
          </p:cNvPr>
          <p:cNvSpPr txBox="1"/>
          <p:nvPr/>
        </p:nvSpPr>
        <p:spPr>
          <a:xfrm>
            <a:off x="8975584" y="3048999"/>
            <a:ext cx="202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PROBLEM SOLVE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7163D77-94B8-49B2-B660-B92F5074AD7A}"/>
              </a:ext>
            </a:extLst>
          </p:cNvPr>
          <p:cNvGrpSpPr/>
          <p:nvPr/>
        </p:nvGrpSpPr>
        <p:grpSpPr>
          <a:xfrm>
            <a:off x="9381881" y="2411735"/>
            <a:ext cx="387126" cy="354866"/>
            <a:chOff x="7816850" y="1350963"/>
            <a:chExt cx="895350" cy="820737"/>
          </a:xfrm>
          <a:solidFill>
            <a:schemeClr val="tx1"/>
          </a:solidFill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9B83D969-71AA-40FD-9635-78E30E7A8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0188" y="1792288"/>
              <a:ext cx="828675" cy="379412"/>
            </a:xfrm>
            <a:custGeom>
              <a:avLst/>
              <a:gdLst>
                <a:gd name="T0" fmla="*/ 119 w 218"/>
                <a:gd name="T1" fmla="*/ 26 h 100"/>
                <a:gd name="T2" fmla="*/ 99 w 218"/>
                <a:gd name="T3" fmla="*/ 26 h 100"/>
                <a:gd name="T4" fmla="*/ 73 w 218"/>
                <a:gd name="T5" fmla="*/ 0 h 100"/>
                <a:gd name="T6" fmla="*/ 0 w 218"/>
                <a:gd name="T7" fmla="*/ 0 h 100"/>
                <a:gd name="T8" fmla="*/ 0 w 218"/>
                <a:gd name="T9" fmla="*/ 70 h 100"/>
                <a:gd name="T10" fmla="*/ 29 w 218"/>
                <a:gd name="T11" fmla="*/ 100 h 100"/>
                <a:gd name="T12" fmla="*/ 189 w 218"/>
                <a:gd name="T13" fmla="*/ 100 h 100"/>
                <a:gd name="T14" fmla="*/ 218 w 218"/>
                <a:gd name="T15" fmla="*/ 70 h 100"/>
                <a:gd name="T16" fmla="*/ 218 w 218"/>
                <a:gd name="T17" fmla="*/ 0 h 100"/>
                <a:gd name="T18" fmla="*/ 145 w 218"/>
                <a:gd name="T19" fmla="*/ 0 h 100"/>
                <a:gd name="T20" fmla="*/ 119 w 218"/>
                <a:gd name="T21" fmla="*/ 2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100">
                  <a:moveTo>
                    <a:pt x="119" y="26"/>
                  </a:moveTo>
                  <a:cubicBezTo>
                    <a:pt x="99" y="26"/>
                    <a:pt x="99" y="26"/>
                    <a:pt x="99" y="26"/>
                  </a:cubicBezTo>
                  <a:cubicBezTo>
                    <a:pt x="85" y="26"/>
                    <a:pt x="73" y="14"/>
                    <a:pt x="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6"/>
                    <a:pt x="13" y="100"/>
                    <a:pt x="29" y="100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205" y="100"/>
                    <a:pt x="218" y="86"/>
                    <a:pt x="218" y="7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14"/>
                    <a:pt x="133" y="26"/>
                    <a:pt x="1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AB701FD9-E4EE-4086-A623-304DF99E11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6850" y="1350963"/>
              <a:ext cx="895350" cy="498475"/>
            </a:xfrm>
            <a:custGeom>
              <a:avLst/>
              <a:gdLst>
                <a:gd name="T0" fmla="*/ 204 w 236"/>
                <a:gd name="T1" fmla="*/ 44 h 131"/>
                <a:gd name="T2" fmla="*/ 163 w 236"/>
                <a:gd name="T3" fmla="*/ 44 h 131"/>
                <a:gd name="T4" fmla="*/ 163 w 236"/>
                <a:gd name="T5" fmla="*/ 30 h 131"/>
                <a:gd name="T6" fmla="*/ 133 w 236"/>
                <a:gd name="T7" fmla="*/ 0 h 131"/>
                <a:gd name="T8" fmla="*/ 103 w 236"/>
                <a:gd name="T9" fmla="*/ 0 h 131"/>
                <a:gd name="T10" fmla="*/ 73 w 236"/>
                <a:gd name="T11" fmla="*/ 30 h 131"/>
                <a:gd name="T12" fmla="*/ 73 w 236"/>
                <a:gd name="T13" fmla="*/ 44 h 131"/>
                <a:gd name="T14" fmla="*/ 32 w 236"/>
                <a:gd name="T15" fmla="*/ 44 h 131"/>
                <a:gd name="T16" fmla="*/ 0 w 236"/>
                <a:gd name="T17" fmla="*/ 75 h 131"/>
                <a:gd name="T18" fmla="*/ 0 w 236"/>
                <a:gd name="T19" fmla="*/ 106 h 131"/>
                <a:gd name="T20" fmla="*/ 92 w 236"/>
                <a:gd name="T21" fmla="*/ 106 h 131"/>
                <a:gd name="T22" fmla="*/ 92 w 236"/>
                <a:gd name="T23" fmla="*/ 115 h 131"/>
                <a:gd name="T24" fmla="*/ 108 w 236"/>
                <a:gd name="T25" fmla="*/ 131 h 131"/>
                <a:gd name="T26" fmla="*/ 128 w 236"/>
                <a:gd name="T27" fmla="*/ 131 h 131"/>
                <a:gd name="T28" fmla="*/ 144 w 236"/>
                <a:gd name="T29" fmla="*/ 115 h 131"/>
                <a:gd name="T30" fmla="*/ 144 w 236"/>
                <a:gd name="T31" fmla="*/ 106 h 131"/>
                <a:gd name="T32" fmla="*/ 236 w 236"/>
                <a:gd name="T33" fmla="*/ 106 h 131"/>
                <a:gd name="T34" fmla="*/ 236 w 236"/>
                <a:gd name="T35" fmla="*/ 75 h 131"/>
                <a:gd name="T36" fmla="*/ 204 w 236"/>
                <a:gd name="T37" fmla="*/ 44 h 131"/>
                <a:gd name="T38" fmla="*/ 92 w 236"/>
                <a:gd name="T39" fmla="*/ 30 h 131"/>
                <a:gd name="T40" fmla="*/ 103 w 236"/>
                <a:gd name="T41" fmla="*/ 19 h 131"/>
                <a:gd name="T42" fmla="*/ 133 w 236"/>
                <a:gd name="T43" fmla="*/ 19 h 131"/>
                <a:gd name="T44" fmla="*/ 144 w 236"/>
                <a:gd name="T45" fmla="*/ 30 h 131"/>
                <a:gd name="T46" fmla="*/ 144 w 236"/>
                <a:gd name="T47" fmla="*/ 44 h 131"/>
                <a:gd name="T48" fmla="*/ 92 w 236"/>
                <a:gd name="T49" fmla="*/ 44 h 131"/>
                <a:gd name="T50" fmla="*/ 92 w 236"/>
                <a:gd name="T51" fmla="*/ 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6" h="131">
                  <a:moveTo>
                    <a:pt x="204" y="44"/>
                  </a:moveTo>
                  <a:cubicBezTo>
                    <a:pt x="163" y="44"/>
                    <a:pt x="163" y="44"/>
                    <a:pt x="163" y="44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14"/>
                    <a:pt x="150" y="0"/>
                    <a:pt x="13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86" y="0"/>
                    <a:pt x="73" y="14"/>
                    <a:pt x="73" y="30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15" y="44"/>
                    <a:pt x="0" y="58"/>
                    <a:pt x="0" y="7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92" y="124"/>
                    <a:pt x="99" y="131"/>
                    <a:pt x="108" y="131"/>
                  </a:cubicBezTo>
                  <a:cubicBezTo>
                    <a:pt x="128" y="131"/>
                    <a:pt x="128" y="131"/>
                    <a:pt x="128" y="131"/>
                  </a:cubicBezTo>
                  <a:cubicBezTo>
                    <a:pt x="137" y="131"/>
                    <a:pt x="144" y="124"/>
                    <a:pt x="144" y="115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6" y="58"/>
                    <a:pt x="221" y="44"/>
                    <a:pt x="204" y="44"/>
                  </a:cubicBezTo>
                  <a:close/>
                  <a:moveTo>
                    <a:pt x="92" y="30"/>
                  </a:moveTo>
                  <a:cubicBezTo>
                    <a:pt x="92" y="24"/>
                    <a:pt x="97" y="19"/>
                    <a:pt x="103" y="19"/>
                  </a:cubicBezTo>
                  <a:cubicBezTo>
                    <a:pt x="133" y="19"/>
                    <a:pt x="133" y="19"/>
                    <a:pt x="133" y="19"/>
                  </a:cubicBezTo>
                  <a:cubicBezTo>
                    <a:pt x="139" y="19"/>
                    <a:pt x="144" y="24"/>
                    <a:pt x="144" y="30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92" y="44"/>
                    <a:pt x="92" y="44"/>
                    <a:pt x="92" y="44"/>
                  </a:cubicBezTo>
                  <a:lnTo>
                    <a:pt x="9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2" name="Freeform 153">
            <a:extLst>
              <a:ext uri="{FF2B5EF4-FFF2-40B4-BE49-F238E27FC236}">
                <a16:creationId xmlns:a16="http://schemas.microsoft.com/office/drawing/2014/main" id="{EC79283C-F9E9-4575-BA85-ECAFC03CB5B5}"/>
              </a:ext>
            </a:extLst>
          </p:cNvPr>
          <p:cNvSpPr>
            <a:spLocks/>
          </p:cNvSpPr>
          <p:nvPr/>
        </p:nvSpPr>
        <p:spPr bwMode="auto">
          <a:xfrm>
            <a:off x="6444406" y="2368385"/>
            <a:ext cx="441568" cy="441568"/>
          </a:xfrm>
          <a:custGeom>
            <a:avLst/>
            <a:gdLst>
              <a:gd name="T0" fmla="*/ 50 w 62"/>
              <a:gd name="T1" fmla="*/ 49 h 62"/>
              <a:gd name="T2" fmla="*/ 44 w 62"/>
              <a:gd name="T3" fmla="*/ 54 h 62"/>
              <a:gd name="T4" fmla="*/ 24 w 62"/>
              <a:gd name="T5" fmla="*/ 54 h 62"/>
              <a:gd name="T6" fmla="*/ 21 w 62"/>
              <a:gd name="T7" fmla="*/ 50 h 62"/>
              <a:gd name="T8" fmla="*/ 24 w 62"/>
              <a:gd name="T9" fmla="*/ 42 h 62"/>
              <a:gd name="T10" fmla="*/ 56 w 62"/>
              <a:gd name="T11" fmla="*/ 42 h 62"/>
              <a:gd name="T12" fmla="*/ 62 w 62"/>
              <a:gd name="T13" fmla="*/ 14 h 62"/>
              <a:gd name="T14" fmla="*/ 11 w 62"/>
              <a:gd name="T15" fmla="*/ 7 h 62"/>
              <a:gd name="T16" fmla="*/ 7 w 62"/>
              <a:gd name="T17" fmla="*/ 5 h 62"/>
              <a:gd name="T18" fmla="*/ 7 w 62"/>
              <a:gd name="T19" fmla="*/ 4 h 62"/>
              <a:gd name="T20" fmla="*/ 4 w 62"/>
              <a:gd name="T21" fmla="*/ 0 h 62"/>
              <a:gd name="T22" fmla="*/ 0 w 62"/>
              <a:gd name="T23" fmla="*/ 4 h 62"/>
              <a:gd name="T24" fmla="*/ 4 w 62"/>
              <a:gd name="T25" fmla="*/ 8 h 62"/>
              <a:gd name="T26" fmla="*/ 4 w 62"/>
              <a:gd name="T27" fmla="*/ 8 h 62"/>
              <a:gd name="T28" fmla="*/ 9 w 62"/>
              <a:gd name="T29" fmla="*/ 11 h 62"/>
              <a:gd name="T30" fmla="*/ 17 w 62"/>
              <a:gd name="T31" fmla="*/ 42 h 62"/>
              <a:gd name="T32" fmla="*/ 19 w 62"/>
              <a:gd name="T33" fmla="*/ 42 h 62"/>
              <a:gd name="T34" fmla="*/ 17 w 62"/>
              <a:gd name="T35" fmla="*/ 49 h 62"/>
              <a:gd name="T36" fmla="*/ 17 w 62"/>
              <a:gd name="T37" fmla="*/ 49 h 62"/>
              <a:gd name="T38" fmla="*/ 10 w 62"/>
              <a:gd name="T39" fmla="*/ 55 h 62"/>
              <a:gd name="T40" fmla="*/ 17 w 62"/>
              <a:gd name="T41" fmla="*/ 62 h 62"/>
              <a:gd name="T42" fmla="*/ 23 w 62"/>
              <a:gd name="T43" fmla="*/ 58 h 62"/>
              <a:gd name="T44" fmla="*/ 44 w 62"/>
              <a:gd name="T45" fmla="*/ 58 h 62"/>
              <a:gd name="T46" fmla="*/ 50 w 62"/>
              <a:gd name="T47" fmla="*/ 62 h 62"/>
              <a:gd name="T48" fmla="*/ 57 w 62"/>
              <a:gd name="T49" fmla="*/ 55 h 62"/>
              <a:gd name="T50" fmla="*/ 50 w 62"/>
              <a:gd name="T51" fmla="*/ 4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62">
                <a:moveTo>
                  <a:pt x="50" y="49"/>
                </a:moveTo>
                <a:cubicBezTo>
                  <a:pt x="47" y="49"/>
                  <a:pt x="45" y="51"/>
                  <a:pt x="44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3" y="52"/>
                  <a:pt x="22" y="51"/>
                  <a:pt x="21" y="50"/>
                </a:cubicBezTo>
                <a:cubicBezTo>
                  <a:pt x="24" y="42"/>
                  <a:pt x="24" y="42"/>
                  <a:pt x="24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62" y="14"/>
                  <a:pt x="62" y="14"/>
                  <a:pt x="62" y="14"/>
                </a:cubicBezTo>
                <a:cubicBezTo>
                  <a:pt x="11" y="7"/>
                  <a:pt x="11" y="7"/>
                  <a:pt x="11" y="7"/>
                </a:cubicBezTo>
                <a:cubicBezTo>
                  <a:pt x="7" y="5"/>
                  <a:pt x="7" y="5"/>
                  <a:pt x="7" y="5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6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9" y="11"/>
                  <a:pt x="9" y="11"/>
                  <a:pt x="9" y="11"/>
                </a:cubicBezTo>
                <a:cubicBezTo>
                  <a:pt x="17" y="42"/>
                  <a:pt x="17" y="42"/>
                  <a:pt x="17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0" y="52"/>
                  <a:pt x="10" y="55"/>
                </a:cubicBezTo>
                <a:cubicBezTo>
                  <a:pt x="10" y="59"/>
                  <a:pt x="13" y="62"/>
                  <a:pt x="17" y="62"/>
                </a:cubicBezTo>
                <a:cubicBezTo>
                  <a:pt x="20" y="62"/>
                  <a:pt x="22" y="60"/>
                  <a:pt x="23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5" y="60"/>
                  <a:pt x="47" y="62"/>
                  <a:pt x="50" y="62"/>
                </a:cubicBezTo>
                <a:cubicBezTo>
                  <a:pt x="54" y="62"/>
                  <a:pt x="57" y="59"/>
                  <a:pt x="57" y="55"/>
                </a:cubicBezTo>
                <a:cubicBezTo>
                  <a:pt x="57" y="52"/>
                  <a:pt x="54" y="49"/>
                  <a:pt x="50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5D81689-4284-496F-BF11-B98CA989130B}"/>
              </a:ext>
            </a:extLst>
          </p:cNvPr>
          <p:cNvSpPr/>
          <p:nvPr/>
        </p:nvSpPr>
        <p:spPr>
          <a:xfrm rot="5400000" flipH="1">
            <a:off x="7574633" y="4974290"/>
            <a:ext cx="1166774" cy="100584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  <p:bldP spid="11" grpId="0"/>
      <p:bldP spid="12" grpId="0"/>
      <p:bldP spid="13" grpId="0" animBg="1"/>
      <p:bldP spid="14" grpId="0"/>
      <p:bldP spid="15" grpId="0"/>
      <p:bldP spid="22" grpId="0" animBg="1"/>
      <p:bldP spid="23" grpId="0"/>
      <p:bldP spid="24" grpId="0"/>
      <p:bldP spid="32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752C003-4E73-40B4-997A-7BAA2AAC31FE}"/>
              </a:ext>
            </a:extLst>
          </p:cNvPr>
          <p:cNvSpPr/>
          <p:nvPr/>
        </p:nvSpPr>
        <p:spPr>
          <a:xfrm rot="10800000">
            <a:off x="6341585" y="-90397"/>
            <a:ext cx="1873838" cy="143515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69080A-09A9-4C13-9979-C31A26642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SWOT ANALYTICS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AE73391-D033-40BE-A82A-E4F39DD093F6}"/>
              </a:ext>
            </a:extLst>
          </p:cNvPr>
          <p:cNvSpPr/>
          <p:nvPr/>
        </p:nvSpPr>
        <p:spPr>
          <a:xfrm>
            <a:off x="2343288" y="2998224"/>
            <a:ext cx="2751192" cy="196009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FA52D2DF-1426-4E2B-9884-BC483940C068}"/>
              </a:ext>
            </a:extLst>
          </p:cNvPr>
          <p:cNvSpPr/>
          <p:nvPr/>
        </p:nvSpPr>
        <p:spPr>
          <a:xfrm rot="10800000">
            <a:off x="3915332" y="2998225"/>
            <a:ext cx="2751192" cy="1960098"/>
          </a:xfrm>
          <a:prstGeom prst="triangle">
            <a:avLst/>
          </a:prstGeom>
          <a:noFill/>
          <a:ln w="38100">
            <a:solidFill>
              <a:schemeClr val="accent1"/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E6F9697-E864-4112-8040-C7430C2E2A41}"/>
              </a:ext>
            </a:extLst>
          </p:cNvPr>
          <p:cNvSpPr/>
          <p:nvPr/>
        </p:nvSpPr>
        <p:spPr>
          <a:xfrm>
            <a:off x="5487375" y="2998225"/>
            <a:ext cx="2751192" cy="196009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154BE68-935A-45E4-B953-370E3C8E7CC7}"/>
              </a:ext>
            </a:extLst>
          </p:cNvPr>
          <p:cNvSpPr/>
          <p:nvPr/>
        </p:nvSpPr>
        <p:spPr>
          <a:xfrm rot="10800000">
            <a:off x="7059419" y="2998224"/>
            <a:ext cx="2751192" cy="1960098"/>
          </a:xfrm>
          <a:prstGeom prst="triangle">
            <a:avLst/>
          </a:prstGeom>
          <a:noFill/>
          <a:ln w="38100">
            <a:solidFill>
              <a:schemeClr val="accent1"/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58E6C-BD6A-4E3D-A536-A1B1F9166BB5}"/>
              </a:ext>
            </a:extLst>
          </p:cNvPr>
          <p:cNvSpPr txBox="1"/>
          <p:nvPr/>
        </p:nvSpPr>
        <p:spPr>
          <a:xfrm>
            <a:off x="3256135" y="3754214"/>
            <a:ext cx="925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atin typeface="+mj-lt"/>
              </a:rPr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9B0910-0860-4C26-B202-5CE8A9368874}"/>
              </a:ext>
            </a:extLst>
          </p:cNvPr>
          <p:cNvSpPr txBox="1"/>
          <p:nvPr/>
        </p:nvSpPr>
        <p:spPr>
          <a:xfrm>
            <a:off x="4828178" y="3230339"/>
            <a:ext cx="925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atin typeface="+mj-lt"/>
              </a:rPr>
              <a:t>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C92579-6B9E-422A-839E-E422CF042959}"/>
              </a:ext>
            </a:extLst>
          </p:cNvPr>
          <p:cNvSpPr txBox="1"/>
          <p:nvPr/>
        </p:nvSpPr>
        <p:spPr>
          <a:xfrm>
            <a:off x="6400222" y="3754214"/>
            <a:ext cx="925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atin typeface="+mj-lt"/>
              </a:rPr>
              <a:t>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25F096-E60F-4F26-A742-C16E72D06853}"/>
              </a:ext>
            </a:extLst>
          </p:cNvPr>
          <p:cNvSpPr txBox="1"/>
          <p:nvPr/>
        </p:nvSpPr>
        <p:spPr>
          <a:xfrm>
            <a:off x="7972265" y="3230339"/>
            <a:ext cx="925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atin typeface="+mj-lt"/>
              </a:rPr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3EA3F5-0C8D-49E0-A387-8F13F514CE75}"/>
              </a:ext>
            </a:extLst>
          </p:cNvPr>
          <p:cNvSpPr txBox="1"/>
          <p:nvPr/>
        </p:nvSpPr>
        <p:spPr>
          <a:xfrm>
            <a:off x="2356481" y="5495233"/>
            <a:ext cx="272350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22D00B-34FA-456D-BABE-2BDD75684536}"/>
              </a:ext>
            </a:extLst>
          </p:cNvPr>
          <p:cNvSpPr txBox="1"/>
          <p:nvPr/>
        </p:nvSpPr>
        <p:spPr>
          <a:xfrm>
            <a:off x="2598768" y="5164001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+mj-lt"/>
              </a:rPr>
              <a:t>STRENGTH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6445B0-4161-4084-A334-8852AA59CE85}"/>
              </a:ext>
            </a:extLst>
          </p:cNvPr>
          <p:cNvSpPr txBox="1"/>
          <p:nvPr/>
        </p:nvSpPr>
        <p:spPr>
          <a:xfrm>
            <a:off x="3924856" y="2110802"/>
            <a:ext cx="272350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D8B851-DD00-4CA0-8F7E-FEC31BDBBA47}"/>
              </a:ext>
            </a:extLst>
          </p:cNvPr>
          <p:cNvSpPr txBox="1"/>
          <p:nvPr/>
        </p:nvSpPr>
        <p:spPr>
          <a:xfrm>
            <a:off x="4167143" y="1779570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+mj-lt"/>
              </a:rPr>
              <a:t>WEAKNESS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99B017-500F-4E7B-9680-610F70051A44}"/>
              </a:ext>
            </a:extLst>
          </p:cNvPr>
          <p:cNvSpPr txBox="1"/>
          <p:nvPr/>
        </p:nvSpPr>
        <p:spPr>
          <a:xfrm>
            <a:off x="5499432" y="5495233"/>
            <a:ext cx="272350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540DAA-A628-4E59-8324-3E8B592ED102}"/>
              </a:ext>
            </a:extLst>
          </p:cNvPr>
          <p:cNvSpPr txBox="1"/>
          <p:nvPr/>
        </p:nvSpPr>
        <p:spPr>
          <a:xfrm>
            <a:off x="5741719" y="5164001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+mj-lt"/>
              </a:rPr>
              <a:t>OPPORTUNITY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1C5A2C-A8E5-4111-AF6F-6D7AF7BA938F}"/>
              </a:ext>
            </a:extLst>
          </p:cNvPr>
          <p:cNvSpPr txBox="1"/>
          <p:nvPr/>
        </p:nvSpPr>
        <p:spPr>
          <a:xfrm>
            <a:off x="7067807" y="2110802"/>
            <a:ext cx="272350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357D48-D2B2-4C5E-B0FD-E9D55C544D4F}"/>
              </a:ext>
            </a:extLst>
          </p:cNvPr>
          <p:cNvSpPr txBox="1"/>
          <p:nvPr/>
        </p:nvSpPr>
        <p:spPr>
          <a:xfrm>
            <a:off x="7310094" y="1779570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+mj-lt"/>
              </a:rPr>
              <a:t>THREAT</a:t>
            </a:r>
          </a:p>
        </p:txBody>
      </p:sp>
    </p:spTree>
    <p:extLst>
      <p:ext uri="{BB962C8B-B14F-4D97-AF65-F5344CB8AC3E}">
        <p14:creationId xmlns:p14="http://schemas.microsoft.com/office/powerpoint/2010/main" val="109737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12" grpId="0" animBg="1"/>
      <p:bldP spid="13" grpId="0" animBg="1"/>
      <p:bldP spid="14" grpId="0" animBg="1"/>
      <p:bldP spid="15" grpId="0" animBg="1"/>
      <p:bldP spid="17" grpId="0"/>
      <p:bldP spid="18" grpId="0"/>
      <p:bldP spid="19" grpId="0"/>
      <p:bldP spid="20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5FA16ED-430B-4FBD-B29B-AF531C86F5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35AEB9F-E014-40F0-8D76-B97CDBA959EC}"/>
              </a:ext>
            </a:extLst>
          </p:cNvPr>
          <p:cNvSpPr/>
          <p:nvPr/>
        </p:nvSpPr>
        <p:spPr>
          <a:xfrm rot="13413924">
            <a:off x="6615907" y="-486668"/>
            <a:ext cx="3017835" cy="2518294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E1075E-7414-417F-9A68-B4CBCD348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9555" y="675889"/>
            <a:ext cx="5141108" cy="1448186"/>
          </a:xfrm>
        </p:spPr>
        <p:txBody>
          <a:bodyPr/>
          <a:lstStyle/>
          <a:p>
            <a:r>
              <a:rPr lang="en-US"/>
              <a:t>OUR TARGET</a:t>
            </a:r>
            <a:br>
              <a:rPr lang="en-US"/>
            </a:br>
            <a:r>
              <a:rPr lang="en-US"/>
              <a:t>MARKETING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8797F52-79CD-4207-B586-E5B1973DE68F}"/>
              </a:ext>
            </a:extLst>
          </p:cNvPr>
          <p:cNvSpPr/>
          <p:nvPr/>
        </p:nvSpPr>
        <p:spPr>
          <a:xfrm rot="5400000" flipH="1">
            <a:off x="3393850" y="730788"/>
            <a:ext cx="1552976" cy="133877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7BACC0-6BD2-4DDB-B3CA-2220BA9A3C93}"/>
              </a:ext>
            </a:extLst>
          </p:cNvPr>
          <p:cNvGrpSpPr/>
          <p:nvPr/>
        </p:nvGrpSpPr>
        <p:grpSpPr>
          <a:xfrm flipH="1">
            <a:off x="5539138" y="2528448"/>
            <a:ext cx="280427" cy="663681"/>
            <a:chOff x="5505537" y="930389"/>
            <a:chExt cx="333375" cy="788988"/>
          </a:xfrm>
          <a:solidFill>
            <a:schemeClr val="accent1"/>
          </a:solidFill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53C02C9-7025-4551-B835-5893BC901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2373" y="930389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  <p:sp>
          <p:nvSpPr>
            <p:cNvPr id="21" name="Freeform 269">
              <a:extLst>
                <a:ext uri="{FF2B5EF4-FFF2-40B4-BE49-F238E27FC236}">
                  <a16:creationId xmlns:a16="http://schemas.microsoft.com/office/drawing/2014/main" id="{755B5DA4-70BB-4658-A138-C3BE5E12B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537" y="1084378"/>
              <a:ext cx="333375" cy="634999"/>
            </a:xfrm>
            <a:custGeom>
              <a:avLst/>
              <a:gdLst>
                <a:gd name="T0" fmla="*/ 87 w 87"/>
                <a:gd name="T1" fmla="*/ 24 h 168"/>
                <a:gd name="T2" fmla="*/ 62 w 87"/>
                <a:gd name="T3" fmla="*/ 0 h 168"/>
                <a:gd name="T4" fmla="*/ 37 w 87"/>
                <a:gd name="T5" fmla="*/ 0 h 168"/>
                <a:gd name="T6" fmla="*/ 35 w 87"/>
                <a:gd name="T7" fmla="*/ 0 h 168"/>
                <a:gd name="T8" fmla="*/ 25 w 87"/>
                <a:gd name="T9" fmla="*/ 0 h 168"/>
                <a:gd name="T10" fmla="*/ 0 w 87"/>
                <a:gd name="T11" fmla="*/ 24 h 168"/>
                <a:gd name="T12" fmla="*/ 0 w 87"/>
                <a:gd name="T13" fmla="*/ 24 h 168"/>
                <a:gd name="T14" fmla="*/ 0 w 87"/>
                <a:gd name="T15" fmla="*/ 73 h 168"/>
                <a:gd name="T16" fmla="*/ 8 w 87"/>
                <a:gd name="T17" fmla="*/ 81 h 168"/>
                <a:gd name="T18" fmla="*/ 16 w 87"/>
                <a:gd name="T19" fmla="*/ 73 h 168"/>
                <a:gd name="T20" fmla="*/ 16 w 87"/>
                <a:gd name="T21" fmla="*/ 44 h 168"/>
                <a:gd name="T22" fmla="*/ 16 w 87"/>
                <a:gd name="T23" fmla="*/ 28 h 168"/>
                <a:gd name="T24" fmla="*/ 20 w 87"/>
                <a:gd name="T25" fmla="*/ 28 h 168"/>
                <a:gd name="T26" fmla="*/ 20 w 87"/>
                <a:gd name="T27" fmla="*/ 46 h 168"/>
                <a:gd name="T28" fmla="*/ 20 w 87"/>
                <a:gd name="T29" fmla="*/ 77 h 168"/>
                <a:gd name="T30" fmla="*/ 20 w 87"/>
                <a:gd name="T31" fmla="*/ 81 h 168"/>
                <a:gd name="T32" fmla="*/ 20 w 87"/>
                <a:gd name="T33" fmla="*/ 157 h 168"/>
                <a:gd name="T34" fmla="*/ 31 w 87"/>
                <a:gd name="T35" fmla="*/ 168 h 168"/>
                <a:gd name="T36" fmla="*/ 41 w 87"/>
                <a:gd name="T37" fmla="*/ 157 h 168"/>
                <a:gd name="T38" fmla="*/ 41 w 87"/>
                <a:gd name="T39" fmla="*/ 81 h 168"/>
                <a:gd name="T40" fmla="*/ 46 w 87"/>
                <a:gd name="T41" fmla="*/ 81 h 168"/>
                <a:gd name="T42" fmla="*/ 46 w 87"/>
                <a:gd name="T43" fmla="*/ 157 h 168"/>
                <a:gd name="T44" fmla="*/ 56 w 87"/>
                <a:gd name="T45" fmla="*/ 168 h 168"/>
                <a:gd name="T46" fmla="*/ 67 w 87"/>
                <a:gd name="T47" fmla="*/ 157 h 168"/>
                <a:gd name="T48" fmla="*/ 67 w 87"/>
                <a:gd name="T49" fmla="*/ 81 h 168"/>
                <a:gd name="T50" fmla="*/ 67 w 87"/>
                <a:gd name="T51" fmla="*/ 77 h 168"/>
                <a:gd name="T52" fmla="*/ 67 w 87"/>
                <a:gd name="T53" fmla="*/ 46 h 168"/>
                <a:gd name="T54" fmla="*/ 67 w 87"/>
                <a:gd name="T55" fmla="*/ 28 h 168"/>
                <a:gd name="T56" fmla="*/ 71 w 87"/>
                <a:gd name="T57" fmla="*/ 28 h 168"/>
                <a:gd name="T58" fmla="*/ 71 w 87"/>
                <a:gd name="T59" fmla="*/ 44 h 168"/>
                <a:gd name="T60" fmla="*/ 71 w 87"/>
                <a:gd name="T61" fmla="*/ 73 h 168"/>
                <a:gd name="T62" fmla="*/ 79 w 87"/>
                <a:gd name="T63" fmla="*/ 81 h 168"/>
                <a:gd name="T64" fmla="*/ 87 w 87"/>
                <a:gd name="T65" fmla="*/ 73 h 168"/>
                <a:gd name="T66" fmla="*/ 87 w 87"/>
                <a:gd name="T67" fmla="*/ 24 h 168"/>
                <a:gd name="T68" fmla="*/ 87 w 87"/>
                <a:gd name="T69" fmla="*/ 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" h="168">
                  <a:moveTo>
                    <a:pt x="87" y="24"/>
                  </a:moveTo>
                  <a:cubicBezTo>
                    <a:pt x="87" y="11"/>
                    <a:pt x="75" y="0"/>
                    <a:pt x="6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1"/>
                    <a:pt x="8" y="81"/>
                  </a:cubicBezTo>
                  <a:cubicBezTo>
                    <a:pt x="13" y="81"/>
                    <a:pt x="16" y="78"/>
                    <a:pt x="16" y="7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3"/>
                    <a:pt x="25" y="168"/>
                    <a:pt x="31" y="168"/>
                  </a:cubicBezTo>
                  <a:cubicBezTo>
                    <a:pt x="37" y="168"/>
                    <a:pt x="41" y="163"/>
                    <a:pt x="41" y="157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46" y="163"/>
                    <a:pt x="50" y="168"/>
                    <a:pt x="56" y="168"/>
                  </a:cubicBezTo>
                  <a:cubicBezTo>
                    <a:pt x="62" y="168"/>
                    <a:pt x="67" y="163"/>
                    <a:pt x="67" y="157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78"/>
                    <a:pt x="74" y="81"/>
                    <a:pt x="79" y="81"/>
                  </a:cubicBezTo>
                  <a:cubicBezTo>
                    <a:pt x="83" y="81"/>
                    <a:pt x="87" y="78"/>
                    <a:pt x="87" y="7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7E03559-5C58-413C-8EAA-0B79256D3B3A}"/>
              </a:ext>
            </a:extLst>
          </p:cNvPr>
          <p:cNvGrpSpPr/>
          <p:nvPr/>
        </p:nvGrpSpPr>
        <p:grpSpPr>
          <a:xfrm>
            <a:off x="8423519" y="2533515"/>
            <a:ext cx="306554" cy="658614"/>
            <a:chOff x="5670652" y="1738427"/>
            <a:chExt cx="363539" cy="781050"/>
          </a:xfrm>
          <a:solidFill>
            <a:schemeClr val="accent1"/>
          </a:solidFill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51" name="Oval 25">
              <a:extLst>
                <a:ext uri="{FF2B5EF4-FFF2-40B4-BE49-F238E27FC236}">
                  <a16:creationId xmlns:a16="http://schemas.microsoft.com/office/drawing/2014/main" id="{5F7D40AD-C60A-44BD-A854-ADFB4C045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760" y="1738427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  <p:sp>
          <p:nvSpPr>
            <p:cNvPr id="52" name="Freeform 26">
              <a:extLst>
                <a:ext uri="{FF2B5EF4-FFF2-40B4-BE49-F238E27FC236}">
                  <a16:creationId xmlns:a16="http://schemas.microsoft.com/office/drawing/2014/main" id="{1DB284AC-A8B9-4418-AF5E-360C67CBC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652" y="1889240"/>
              <a:ext cx="363539" cy="630237"/>
            </a:xfrm>
            <a:custGeom>
              <a:avLst/>
              <a:gdLst>
                <a:gd name="T0" fmla="*/ 94 w 95"/>
                <a:gd name="T1" fmla="*/ 64 h 167"/>
                <a:gd name="T2" fmla="*/ 80 w 95"/>
                <a:gd name="T3" fmla="*/ 19 h 167"/>
                <a:gd name="T4" fmla="*/ 79 w 95"/>
                <a:gd name="T5" fmla="*/ 18 h 167"/>
                <a:gd name="T6" fmla="*/ 56 w 95"/>
                <a:gd name="T7" fmla="*/ 0 h 167"/>
                <a:gd name="T8" fmla="*/ 49 w 95"/>
                <a:gd name="T9" fmla="*/ 0 h 167"/>
                <a:gd name="T10" fmla="*/ 46 w 95"/>
                <a:gd name="T11" fmla="*/ 0 h 167"/>
                <a:gd name="T12" fmla="*/ 39 w 95"/>
                <a:gd name="T13" fmla="*/ 0 h 167"/>
                <a:gd name="T14" fmla="*/ 16 w 95"/>
                <a:gd name="T15" fmla="*/ 18 h 167"/>
                <a:gd name="T16" fmla="*/ 15 w 95"/>
                <a:gd name="T17" fmla="*/ 19 h 167"/>
                <a:gd name="T18" fmla="*/ 1 w 95"/>
                <a:gd name="T19" fmla="*/ 64 h 167"/>
                <a:gd name="T20" fmla="*/ 5 w 95"/>
                <a:gd name="T21" fmla="*/ 73 h 167"/>
                <a:gd name="T22" fmla="*/ 15 w 95"/>
                <a:gd name="T23" fmla="*/ 69 h 167"/>
                <a:gd name="T24" fmla="*/ 28 w 95"/>
                <a:gd name="T25" fmla="*/ 25 h 167"/>
                <a:gd name="T26" fmla="*/ 32 w 95"/>
                <a:gd name="T27" fmla="*/ 25 h 167"/>
                <a:gd name="T28" fmla="*/ 8 w 95"/>
                <a:gd name="T29" fmla="*/ 100 h 167"/>
                <a:gd name="T30" fmla="*/ 27 w 95"/>
                <a:gd name="T31" fmla="*/ 100 h 167"/>
                <a:gd name="T32" fmla="*/ 27 w 95"/>
                <a:gd name="T33" fmla="*/ 158 h 167"/>
                <a:gd name="T34" fmla="*/ 36 w 95"/>
                <a:gd name="T35" fmla="*/ 167 h 167"/>
                <a:gd name="T36" fmla="*/ 44 w 95"/>
                <a:gd name="T37" fmla="*/ 158 h 167"/>
                <a:gd name="T38" fmla="*/ 44 w 95"/>
                <a:gd name="T39" fmla="*/ 100 h 167"/>
                <a:gd name="T40" fmla="*/ 51 w 95"/>
                <a:gd name="T41" fmla="*/ 100 h 167"/>
                <a:gd name="T42" fmla="*/ 51 w 95"/>
                <a:gd name="T43" fmla="*/ 158 h 167"/>
                <a:gd name="T44" fmla="*/ 59 w 95"/>
                <a:gd name="T45" fmla="*/ 167 h 167"/>
                <a:gd name="T46" fmla="*/ 68 w 95"/>
                <a:gd name="T47" fmla="*/ 158 h 167"/>
                <a:gd name="T48" fmla="*/ 68 w 95"/>
                <a:gd name="T49" fmla="*/ 100 h 167"/>
                <a:gd name="T50" fmla="*/ 87 w 95"/>
                <a:gd name="T51" fmla="*/ 100 h 167"/>
                <a:gd name="T52" fmla="*/ 63 w 95"/>
                <a:gd name="T53" fmla="*/ 25 h 167"/>
                <a:gd name="T54" fmla="*/ 67 w 95"/>
                <a:gd name="T55" fmla="*/ 25 h 167"/>
                <a:gd name="T56" fmla="*/ 80 w 95"/>
                <a:gd name="T57" fmla="*/ 69 h 167"/>
                <a:gd name="T58" fmla="*/ 90 w 95"/>
                <a:gd name="T59" fmla="*/ 73 h 167"/>
                <a:gd name="T60" fmla="*/ 94 w 95"/>
                <a:gd name="T61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5" h="167">
                  <a:moveTo>
                    <a:pt x="94" y="64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79" y="18"/>
                    <a:pt x="79" y="18"/>
                  </a:cubicBezTo>
                  <a:cubicBezTo>
                    <a:pt x="74" y="4"/>
                    <a:pt x="61" y="0"/>
                    <a:pt x="56" y="0"/>
                  </a:cubicBezTo>
                  <a:cubicBezTo>
                    <a:pt x="52" y="0"/>
                    <a:pt x="53" y="0"/>
                    <a:pt x="49" y="0"/>
                  </a:cubicBezTo>
                  <a:cubicBezTo>
                    <a:pt x="48" y="0"/>
                    <a:pt x="47" y="0"/>
                    <a:pt x="46" y="0"/>
                  </a:cubicBezTo>
                  <a:cubicBezTo>
                    <a:pt x="42" y="0"/>
                    <a:pt x="43" y="0"/>
                    <a:pt x="39" y="0"/>
                  </a:cubicBezTo>
                  <a:cubicBezTo>
                    <a:pt x="34" y="0"/>
                    <a:pt x="21" y="4"/>
                    <a:pt x="16" y="18"/>
                  </a:cubicBezTo>
                  <a:cubicBezTo>
                    <a:pt x="16" y="18"/>
                    <a:pt x="15" y="19"/>
                    <a:pt x="15" y="19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8"/>
                    <a:pt x="2" y="72"/>
                    <a:pt x="5" y="73"/>
                  </a:cubicBezTo>
                  <a:cubicBezTo>
                    <a:pt x="9" y="74"/>
                    <a:pt x="13" y="72"/>
                    <a:pt x="15" y="69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58"/>
                    <a:pt x="27" y="158"/>
                    <a:pt x="27" y="158"/>
                  </a:cubicBezTo>
                  <a:cubicBezTo>
                    <a:pt x="27" y="163"/>
                    <a:pt x="31" y="167"/>
                    <a:pt x="36" y="167"/>
                  </a:cubicBezTo>
                  <a:cubicBezTo>
                    <a:pt x="41" y="167"/>
                    <a:pt x="44" y="163"/>
                    <a:pt x="44" y="158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63"/>
                    <a:pt x="54" y="167"/>
                    <a:pt x="59" y="167"/>
                  </a:cubicBezTo>
                  <a:cubicBezTo>
                    <a:pt x="64" y="167"/>
                    <a:pt x="68" y="163"/>
                    <a:pt x="68" y="158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82" y="72"/>
                    <a:pt x="86" y="74"/>
                    <a:pt x="90" y="73"/>
                  </a:cubicBezTo>
                  <a:cubicBezTo>
                    <a:pt x="93" y="72"/>
                    <a:pt x="95" y="68"/>
                    <a:pt x="9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B7F043F8-3515-4875-BFA0-B6D97624CCD2}"/>
              </a:ext>
            </a:extLst>
          </p:cNvPr>
          <p:cNvSpPr txBox="1"/>
          <p:nvPr/>
        </p:nvSpPr>
        <p:spPr>
          <a:xfrm>
            <a:off x="5410201" y="3703972"/>
            <a:ext cx="261503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6C50995-B462-401F-B6E4-6DC461511948}"/>
              </a:ext>
            </a:extLst>
          </p:cNvPr>
          <p:cNvSpPr txBox="1"/>
          <p:nvPr/>
        </p:nvSpPr>
        <p:spPr>
          <a:xfrm>
            <a:off x="5410200" y="3363215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72BA3C-0D92-4DCA-B4D2-FBD9CAD6EA56}"/>
              </a:ext>
            </a:extLst>
          </p:cNvPr>
          <p:cNvSpPr txBox="1"/>
          <p:nvPr/>
        </p:nvSpPr>
        <p:spPr>
          <a:xfrm>
            <a:off x="8342139" y="3703972"/>
            <a:ext cx="261503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0799720-8141-425F-8959-6D86ED8EAAD3}"/>
              </a:ext>
            </a:extLst>
          </p:cNvPr>
          <p:cNvSpPr txBox="1"/>
          <p:nvPr/>
        </p:nvSpPr>
        <p:spPr>
          <a:xfrm>
            <a:off x="8342138" y="3363215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B3787E1-2D6F-4BA2-81BB-FBC2CE6B5061}"/>
              </a:ext>
            </a:extLst>
          </p:cNvPr>
          <p:cNvSpPr txBox="1"/>
          <p:nvPr/>
        </p:nvSpPr>
        <p:spPr>
          <a:xfrm>
            <a:off x="5985518" y="2520899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2"/>
                </a:solidFill>
                <a:latin typeface="+mj-lt"/>
              </a:rPr>
              <a:t>18-30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DF42235-CCEA-43FD-AA38-F434B5DEC937}"/>
              </a:ext>
            </a:extLst>
          </p:cNvPr>
          <p:cNvSpPr txBox="1"/>
          <p:nvPr/>
        </p:nvSpPr>
        <p:spPr>
          <a:xfrm>
            <a:off x="8896434" y="2520899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2"/>
                </a:solidFill>
                <a:latin typeface="+mj-lt"/>
              </a:rPr>
              <a:t>18-30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F504DF7-9F85-4D14-965D-719889613B82}"/>
              </a:ext>
            </a:extLst>
          </p:cNvPr>
          <p:cNvSpPr txBox="1"/>
          <p:nvPr/>
        </p:nvSpPr>
        <p:spPr>
          <a:xfrm>
            <a:off x="5410200" y="5478969"/>
            <a:ext cx="468844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017E87E-2102-42A8-A26D-1B5791CDD5DB}"/>
              </a:ext>
            </a:extLst>
          </p:cNvPr>
          <p:cNvSpPr txBox="1"/>
          <p:nvPr/>
        </p:nvSpPr>
        <p:spPr>
          <a:xfrm>
            <a:off x="5410199" y="5138212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145254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 animBg="1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D2B55-348E-4770-A96C-46D2067225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1C516E6-67EF-4440-B040-7A2A2435E1E9}"/>
              </a:ext>
            </a:extLst>
          </p:cNvPr>
          <p:cNvSpPr/>
          <p:nvPr/>
        </p:nvSpPr>
        <p:spPr>
          <a:xfrm rot="15995395">
            <a:off x="-766155" y="-595211"/>
            <a:ext cx="3017835" cy="2518294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9A6FFC-7114-4167-942D-386E6EC9B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825" y="720725"/>
            <a:ext cx="5141913" cy="1447800"/>
          </a:xfrm>
        </p:spPr>
        <p:txBody>
          <a:bodyPr/>
          <a:lstStyle/>
          <a:p>
            <a:r>
              <a:rPr lang="en-US"/>
              <a:t>WHAT SERVICES</a:t>
            </a:r>
            <a:br>
              <a:rPr lang="en-US"/>
            </a:br>
            <a:r>
              <a:rPr lang="en-US"/>
              <a:t>WE OFFER ?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B4ED125-90C7-41C6-803D-9453D1D58B56}"/>
              </a:ext>
            </a:extLst>
          </p:cNvPr>
          <p:cNvSpPr/>
          <p:nvPr/>
        </p:nvSpPr>
        <p:spPr>
          <a:xfrm rot="5400000" flipH="1">
            <a:off x="6586943" y="88970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A81A1-D20A-44BB-AD63-52A967C9F77B}"/>
              </a:ext>
            </a:extLst>
          </p:cNvPr>
          <p:cNvSpPr txBox="1"/>
          <p:nvPr/>
        </p:nvSpPr>
        <p:spPr>
          <a:xfrm>
            <a:off x="6493996" y="2187928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908833-EA1C-4AFD-A5FD-5DCC1C015E9F}"/>
              </a:ext>
            </a:extLst>
          </p:cNvPr>
          <p:cNvSpPr txBox="1"/>
          <p:nvPr/>
        </p:nvSpPr>
        <p:spPr>
          <a:xfrm>
            <a:off x="6490260" y="187574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SERVICES ONE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3B636CB-1BB3-48FC-BE09-A19D7CA919C7}"/>
              </a:ext>
            </a:extLst>
          </p:cNvPr>
          <p:cNvSpPr/>
          <p:nvPr/>
        </p:nvSpPr>
        <p:spPr>
          <a:xfrm rot="5400000" flipH="1">
            <a:off x="9330143" y="88970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605583-E1F6-45E2-9AD4-728833DEB77B}"/>
              </a:ext>
            </a:extLst>
          </p:cNvPr>
          <p:cNvSpPr txBox="1"/>
          <p:nvPr/>
        </p:nvSpPr>
        <p:spPr>
          <a:xfrm>
            <a:off x="9237196" y="2187928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5E125-8112-4180-BAF0-9DED0DD1A134}"/>
              </a:ext>
            </a:extLst>
          </p:cNvPr>
          <p:cNvSpPr txBox="1"/>
          <p:nvPr/>
        </p:nvSpPr>
        <p:spPr>
          <a:xfrm>
            <a:off x="9233460" y="187574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SERVICES TWO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B0474C6-917A-4233-BD07-F64EB78B0E86}"/>
              </a:ext>
            </a:extLst>
          </p:cNvPr>
          <p:cNvSpPr/>
          <p:nvPr/>
        </p:nvSpPr>
        <p:spPr>
          <a:xfrm rot="5400000" flipH="1">
            <a:off x="6586943" y="3719897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7089D0-832B-45FA-BB7A-710BB5382767}"/>
              </a:ext>
            </a:extLst>
          </p:cNvPr>
          <p:cNvSpPr txBox="1"/>
          <p:nvPr/>
        </p:nvSpPr>
        <p:spPr>
          <a:xfrm>
            <a:off x="6493996" y="5018123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663830-C877-42E9-8335-83E384B56483}"/>
              </a:ext>
            </a:extLst>
          </p:cNvPr>
          <p:cNvSpPr txBox="1"/>
          <p:nvPr/>
        </p:nvSpPr>
        <p:spPr>
          <a:xfrm>
            <a:off x="6490260" y="4705941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SERVICES THREE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22EBCBF-D8AA-414B-8A47-8356B48A7F95}"/>
              </a:ext>
            </a:extLst>
          </p:cNvPr>
          <p:cNvSpPr/>
          <p:nvPr/>
        </p:nvSpPr>
        <p:spPr>
          <a:xfrm rot="5400000" flipH="1">
            <a:off x="9330143" y="3719897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278E64-EE0C-43FA-A1ED-999E4FCC25F7}"/>
              </a:ext>
            </a:extLst>
          </p:cNvPr>
          <p:cNvSpPr txBox="1"/>
          <p:nvPr/>
        </p:nvSpPr>
        <p:spPr>
          <a:xfrm>
            <a:off x="9237196" y="5018123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57339D-97E7-4017-8CB9-355A0631442D}"/>
              </a:ext>
            </a:extLst>
          </p:cNvPr>
          <p:cNvSpPr txBox="1"/>
          <p:nvPr/>
        </p:nvSpPr>
        <p:spPr>
          <a:xfrm>
            <a:off x="9233460" y="4705941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SERVICES FOUR</a:t>
            </a: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89C7A1BB-870C-4A34-91E2-B2C94E6347C0}"/>
              </a:ext>
            </a:extLst>
          </p:cNvPr>
          <p:cNvSpPr>
            <a:spLocks/>
          </p:cNvSpPr>
          <p:nvPr/>
        </p:nvSpPr>
        <p:spPr bwMode="auto">
          <a:xfrm>
            <a:off x="6922792" y="1039891"/>
            <a:ext cx="489304" cy="491801"/>
          </a:xfrm>
          <a:custGeom>
            <a:avLst/>
            <a:gdLst>
              <a:gd name="T0" fmla="*/ 234 w 246"/>
              <a:gd name="T1" fmla="*/ 13 h 247"/>
              <a:gd name="T2" fmla="*/ 175 w 246"/>
              <a:gd name="T3" fmla="*/ 35 h 247"/>
              <a:gd name="T4" fmla="*/ 153 w 246"/>
              <a:gd name="T5" fmla="*/ 60 h 247"/>
              <a:gd name="T6" fmla="*/ 24 w 246"/>
              <a:gd name="T7" fmla="*/ 36 h 247"/>
              <a:gd name="T8" fmla="*/ 5 w 246"/>
              <a:gd name="T9" fmla="*/ 55 h 247"/>
              <a:gd name="T10" fmla="*/ 107 w 246"/>
              <a:gd name="T11" fmla="*/ 109 h 247"/>
              <a:gd name="T12" fmla="*/ 65 w 246"/>
              <a:gd name="T13" fmla="*/ 159 h 247"/>
              <a:gd name="T14" fmla="*/ 54 w 246"/>
              <a:gd name="T15" fmla="*/ 172 h 247"/>
              <a:gd name="T16" fmla="*/ 12 w 246"/>
              <a:gd name="T17" fmla="*/ 161 h 247"/>
              <a:gd name="T18" fmla="*/ 0 w 246"/>
              <a:gd name="T19" fmla="*/ 173 h 247"/>
              <a:gd name="T20" fmla="*/ 47 w 246"/>
              <a:gd name="T21" fmla="*/ 200 h 247"/>
              <a:gd name="T22" fmla="*/ 74 w 246"/>
              <a:gd name="T23" fmla="*/ 247 h 247"/>
              <a:gd name="T24" fmla="*/ 86 w 246"/>
              <a:gd name="T25" fmla="*/ 235 h 247"/>
              <a:gd name="T26" fmla="*/ 75 w 246"/>
              <a:gd name="T27" fmla="*/ 193 h 247"/>
              <a:gd name="T28" fmla="*/ 88 w 246"/>
              <a:gd name="T29" fmla="*/ 182 h 247"/>
              <a:gd name="T30" fmla="*/ 138 w 246"/>
              <a:gd name="T31" fmla="*/ 140 h 247"/>
              <a:gd name="T32" fmla="*/ 192 w 246"/>
              <a:gd name="T33" fmla="*/ 242 h 247"/>
              <a:gd name="T34" fmla="*/ 211 w 246"/>
              <a:gd name="T35" fmla="*/ 223 h 247"/>
              <a:gd name="T36" fmla="*/ 187 w 246"/>
              <a:gd name="T37" fmla="*/ 94 h 247"/>
              <a:gd name="T38" fmla="*/ 212 w 246"/>
              <a:gd name="T39" fmla="*/ 72 h 247"/>
              <a:gd name="T40" fmla="*/ 234 w 246"/>
              <a:gd name="T41" fmla="*/ 13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6" h="247">
                <a:moveTo>
                  <a:pt x="234" y="13"/>
                </a:moveTo>
                <a:cubicBezTo>
                  <a:pt x="221" y="0"/>
                  <a:pt x="196" y="11"/>
                  <a:pt x="175" y="35"/>
                </a:cubicBezTo>
                <a:cubicBezTo>
                  <a:pt x="153" y="60"/>
                  <a:pt x="153" y="60"/>
                  <a:pt x="153" y="60"/>
                </a:cubicBezTo>
                <a:cubicBezTo>
                  <a:pt x="24" y="36"/>
                  <a:pt x="24" y="36"/>
                  <a:pt x="24" y="36"/>
                </a:cubicBezTo>
                <a:cubicBezTo>
                  <a:pt x="5" y="55"/>
                  <a:pt x="5" y="55"/>
                  <a:pt x="5" y="55"/>
                </a:cubicBezTo>
                <a:cubicBezTo>
                  <a:pt x="107" y="109"/>
                  <a:pt x="107" y="109"/>
                  <a:pt x="107" y="109"/>
                </a:cubicBezTo>
                <a:cubicBezTo>
                  <a:pt x="65" y="159"/>
                  <a:pt x="65" y="159"/>
                  <a:pt x="65" y="159"/>
                </a:cubicBezTo>
                <a:cubicBezTo>
                  <a:pt x="61" y="164"/>
                  <a:pt x="57" y="168"/>
                  <a:pt x="54" y="172"/>
                </a:cubicBezTo>
                <a:cubicBezTo>
                  <a:pt x="12" y="161"/>
                  <a:pt x="12" y="161"/>
                  <a:pt x="12" y="161"/>
                </a:cubicBezTo>
                <a:cubicBezTo>
                  <a:pt x="0" y="173"/>
                  <a:pt x="0" y="173"/>
                  <a:pt x="0" y="173"/>
                </a:cubicBezTo>
                <a:cubicBezTo>
                  <a:pt x="47" y="200"/>
                  <a:pt x="47" y="200"/>
                  <a:pt x="47" y="200"/>
                </a:cubicBezTo>
                <a:cubicBezTo>
                  <a:pt x="74" y="247"/>
                  <a:pt x="74" y="247"/>
                  <a:pt x="74" y="247"/>
                </a:cubicBezTo>
                <a:cubicBezTo>
                  <a:pt x="86" y="235"/>
                  <a:pt x="86" y="235"/>
                  <a:pt x="86" y="235"/>
                </a:cubicBezTo>
                <a:cubicBezTo>
                  <a:pt x="75" y="193"/>
                  <a:pt x="75" y="193"/>
                  <a:pt x="75" y="193"/>
                </a:cubicBezTo>
                <a:cubicBezTo>
                  <a:pt x="79" y="190"/>
                  <a:pt x="83" y="186"/>
                  <a:pt x="88" y="182"/>
                </a:cubicBezTo>
                <a:cubicBezTo>
                  <a:pt x="138" y="140"/>
                  <a:pt x="138" y="140"/>
                  <a:pt x="138" y="140"/>
                </a:cubicBezTo>
                <a:cubicBezTo>
                  <a:pt x="192" y="242"/>
                  <a:pt x="192" y="242"/>
                  <a:pt x="192" y="242"/>
                </a:cubicBezTo>
                <a:cubicBezTo>
                  <a:pt x="211" y="223"/>
                  <a:pt x="211" y="223"/>
                  <a:pt x="211" y="223"/>
                </a:cubicBezTo>
                <a:cubicBezTo>
                  <a:pt x="187" y="94"/>
                  <a:pt x="187" y="94"/>
                  <a:pt x="187" y="94"/>
                </a:cubicBezTo>
                <a:cubicBezTo>
                  <a:pt x="212" y="72"/>
                  <a:pt x="212" y="72"/>
                  <a:pt x="212" y="72"/>
                </a:cubicBezTo>
                <a:cubicBezTo>
                  <a:pt x="236" y="51"/>
                  <a:pt x="246" y="25"/>
                  <a:pt x="234" y="1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F2E68D9-CB4A-44BF-BC83-753154CE2FE0}"/>
              </a:ext>
            </a:extLst>
          </p:cNvPr>
          <p:cNvGrpSpPr/>
          <p:nvPr/>
        </p:nvGrpSpPr>
        <p:grpSpPr>
          <a:xfrm>
            <a:off x="9682725" y="1033371"/>
            <a:ext cx="495048" cy="468364"/>
            <a:chOff x="8493125" y="2289175"/>
            <a:chExt cx="854075" cy="808038"/>
          </a:xfrm>
          <a:solidFill>
            <a:schemeClr val="tx1"/>
          </a:solidFill>
        </p:grpSpPr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C65DBBA0-8D41-4596-86C9-E0CA9A6524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93125" y="2762250"/>
              <a:ext cx="854075" cy="334963"/>
            </a:xfrm>
            <a:custGeom>
              <a:avLst/>
              <a:gdLst>
                <a:gd name="T0" fmla="*/ 517 w 538"/>
                <a:gd name="T1" fmla="*/ 57 h 211"/>
                <a:gd name="T2" fmla="*/ 335 w 538"/>
                <a:gd name="T3" fmla="*/ 0 h 211"/>
                <a:gd name="T4" fmla="*/ 299 w 538"/>
                <a:gd name="T5" fmla="*/ 161 h 211"/>
                <a:gd name="T6" fmla="*/ 278 w 538"/>
                <a:gd name="T7" fmla="*/ 33 h 211"/>
                <a:gd name="T8" fmla="*/ 287 w 538"/>
                <a:gd name="T9" fmla="*/ 24 h 211"/>
                <a:gd name="T10" fmla="*/ 304 w 538"/>
                <a:gd name="T11" fmla="*/ 5 h 211"/>
                <a:gd name="T12" fmla="*/ 235 w 538"/>
                <a:gd name="T13" fmla="*/ 5 h 211"/>
                <a:gd name="T14" fmla="*/ 251 w 538"/>
                <a:gd name="T15" fmla="*/ 24 h 211"/>
                <a:gd name="T16" fmla="*/ 261 w 538"/>
                <a:gd name="T17" fmla="*/ 33 h 211"/>
                <a:gd name="T18" fmla="*/ 239 w 538"/>
                <a:gd name="T19" fmla="*/ 161 h 211"/>
                <a:gd name="T20" fmla="*/ 204 w 538"/>
                <a:gd name="T21" fmla="*/ 0 h 211"/>
                <a:gd name="T22" fmla="*/ 20 w 538"/>
                <a:gd name="T23" fmla="*/ 57 h 211"/>
                <a:gd name="T24" fmla="*/ 0 w 538"/>
                <a:gd name="T25" fmla="*/ 211 h 211"/>
                <a:gd name="T26" fmla="*/ 538 w 538"/>
                <a:gd name="T27" fmla="*/ 211 h 211"/>
                <a:gd name="T28" fmla="*/ 517 w 538"/>
                <a:gd name="T29" fmla="*/ 57 h 211"/>
                <a:gd name="T30" fmla="*/ 459 w 538"/>
                <a:gd name="T31" fmla="*/ 156 h 211"/>
                <a:gd name="T32" fmla="*/ 366 w 538"/>
                <a:gd name="T33" fmla="*/ 156 h 211"/>
                <a:gd name="T34" fmla="*/ 366 w 538"/>
                <a:gd name="T35" fmla="*/ 129 h 211"/>
                <a:gd name="T36" fmla="*/ 412 w 538"/>
                <a:gd name="T37" fmla="*/ 122 h 211"/>
                <a:gd name="T38" fmla="*/ 459 w 538"/>
                <a:gd name="T39" fmla="*/ 129 h 211"/>
                <a:gd name="T40" fmla="*/ 459 w 538"/>
                <a:gd name="T41" fmla="*/ 15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8" h="211">
                  <a:moveTo>
                    <a:pt x="517" y="57"/>
                  </a:moveTo>
                  <a:lnTo>
                    <a:pt x="335" y="0"/>
                  </a:lnTo>
                  <a:lnTo>
                    <a:pt x="299" y="161"/>
                  </a:lnTo>
                  <a:lnTo>
                    <a:pt x="278" y="33"/>
                  </a:lnTo>
                  <a:lnTo>
                    <a:pt x="287" y="24"/>
                  </a:lnTo>
                  <a:lnTo>
                    <a:pt x="304" y="5"/>
                  </a:lnTo>
                  <a:lnTo>
                    <a:pt x="235" y="5"/>
                  </a:lnTo>
                  <a:lnTo>
                    <a:pt x="251" y="24"/>
                  </a:lnTo>
                  <a:lnTo>
                    <a:pt x="261" y="33"/>
                  </a:lnTo>
                  <a:lnTo>
                    <a:pt x="239" y="161"/>
                  </a:lnTo>
                  <a:lnTo>
                    <a:pt x="204" y="0"/>
                  </a:lnTo>
                  <a:lnTo>
                    <a:pt x="20" y="57"/>
                  </a:lnTo>
                  <a:lnTo>
                    <a:pt x="0" y="211"/>
                  </a:lnTo>
                  <a:lnTo>
                    <a:pt x="538" y="211"/>
                  </a:lnTo>
                  <a:lnTo>
                    <a:pt x="517" y="57"/>
                  </a:lnTo>
                  <a:close/>
                  <a:moveTo>
                    <a:pt x="459" y="156"/>
                  </a:moveTo>
                  <a:lnTo>
                    <a:pt x="366" y="156"/>
                  </a:lnTo>
                  <a:lnTo>
                    <a:pt x="366" y="129"/>
                  </a:lnTo>
                  <a:lnTo>
                    <a:pt x="412" y="122"/>
                  </a:lnTo>
                  <a:lnTo>
                    <a:pt x="459" y="129"/>
                  </a:lnTo>
                  <a:lnTo>
                    <a:pt x="45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2678D646-887A-4768-8C19-A72EFC3AA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9663" y="2289175"/>
              <a:ext cx="382588" cy="4270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C8E8033-559B-4CBE-9DBD-31D4B52EB7AD}"/>
              </a:ext>
            </a:extLst>
          </p:cNvPr>
          <p:cNvGrpSpPr/>
          <p:nvPr/>
        </p:nvGrpSpPr>
        <p:grpSpPr>
          <a:xfrm>
            <a:off x="6953032" y="3902667"/>
            <a:ext cx="473493" cy="390059"/>
            <a:chOff x="9120188" y="247650"/>
            <a:chExt cx="720725" cy="593725"/>
          </a:xfrm>
          <a:solidFill>
            <a:schemeClr val="tx1"/>
          </a:solidFill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874F14C5-1285-48E9-8856-06102D3308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20188" y="247650"/>
              <a:ext cx="720725" cy="593725"/>
            </a:xfrm>
            <a:custGeom>
              <a:avLst/>
              <a:gdLst>
                <a:gd name="T0" fmla="*/ 1401 w 1518"/>
                <a:gd name="T1" fmla="*/ 273 h 1251"/>
                <a:gd name="T2" fmla="*/ 1066 w 1518"/>
                <a:gd name="T3" fmla="*/ 273 h 1251"/>
                <a:gd name="T4" fmla="*/ 1014 w 1518"/>
                <a:gd name="T5" fmla="*/ 38 h 1251"/>
                <a:gd name="T6" fmla="*/ 974 w 1518"/>
                <a:gd name="T7" fmla="*/ 0 h 1251"/>
                <a:gd name="T8" fmla="*/ 558 w 1518"/>
                <a:gd name="T9" fmla="*/ 0 h 1251"/>
                <a:gd name="T10" fmla="*/ 518 w 1518"/>
                <a:gd name="T11" fmla="*/ 37 h 1251"/>
                <a:gd name="T12" fmla="*/ 466 w 1518"/>
                <a:gd name="T13" fmla="*/ 273 h 1251"/>
                <a:gd name="T14" fmla="*/ 118 w 1518"/>
                <a:gd name="T15" fmla="*/ 273 h 1251"/>
                <a:gd name="T16" fmla="*/ 0 w 1518"/>
                <a:gd name="T17" fmla="*/ 381 h 1251"/>
                <a:gd name="T18" fmla="*/ 0 w 1518"/>
                <a:gd name="T19" fmla="*/ 1127 h 1251"/>
                <a:gd name="T20" fmla="*/ 118 w 1518"/>
                <a:gd name="T21" fmla="*/ 1251 h 1251"/>
                <a:gd name="T22" fmla="*/ 1401 w 1518"/>
                <a:gd name="T23" fmla="*/ 1251 h 1251"/>
                <a:gd name="T24" fmla="*/ 1518 w 1518"/>
                <a:gd name="T25" fmla="*/ 1127 h 1251"/>
                <a:gd name="T26" fmla="*/ 1518 w 1518"/>
                <a:gd name="T27" fmla="*/ 381 h 1251"/>
                <a:gd name="T28" fmla="*/ 1401 w 1518"/>
                <a:gd name="T29" fmla="*/ 273 h 1251"/>
                <a:gd name="T30" fmla="*/ 766 w 1518"/>
                <a:gd name="T31" fmla="*/ 1127 h 1251"/>
                <a:gd name="T32" fmla="*/ 380 w 1518"/>
                <a:gd name="T33" fmla="*/ 740 h 1251"/>
                <a:gd name="T34" fmla="*/ 766 w 1518"/>
                <a:gd name="T35" fmla="*/ 354 h 1251"/>
                <a:gd name="T36" fmla="*/ 1153 w 1518"/>
                <a:gd name="T37" fmla="*/ 740 h 1251"/>
                <a:gd name="T38" fmla="*/ 766 w 1518"/>
                <a:gd name="T39" fmla="*/ 1127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18" h="1251">
                  <a:moveTo>
                    <a:pt x="1401" y="273"/>
                  </a:moveTo>
                  <a:cubicBezTo>
                    <a:pt x="1066" y="273"/>
                    <a:pt x="1066" y="273"/>
                    <a:pt x="1066" y="273"/>
                  </a:cubicBezTo>
                  <a:cubicBezTo>
                    <a:pt x="1014" y="38"/>
                    <a:pt x="1014" y="38"/>
                    <a:pt x="1014" y="38"/>
                  </a:cubicBezTo>
                  <a:cubicBezTo>
                    <a:pt x="1010" y="20"/>
                    <a:pt x="992" y="0"/>
                    <a:pt x="974" y="0"/>
                  </a:cubicBezTo>
                  <a:cubicBezTo>
                    <a:pt x="558" y="0"/>
                    <a:pt x="558" y="0"/>
                    <a:pt x="558" y="0"/>
                  </a:cubicBezTo>
                  <a:cubicBezTo>
                    <a:pt x="540" y="0"/>
                    <a:pt x="522" y="19"/>
                    <a:pt x="518" y="37"/>
                  </a:cubicBezTo>
                  <a:cubicBezTo>
                    <a:pt x="466" y="273"/>
                    <a:pt x="466" y="273"/>
                    <a:pt x="466" y="273"/>
                  </a:cubicBezTo>
                  <a:cubicBezTo>
                    <a:pt x="118" y="273"/>
                    <a:pt x="118" y="273"/>
                    <a:pt x="118" y="273"/>
                  </a:cubicBezTo>
                  <a:cubicBezTo>
                    <a:pt x="53" y="273"/>
                    <a:pt x="0" y="317"/>
                    <a:pt x="0" y="381"/>
                  </a:cubicBezTo>
                  <a:cubicBezTo>
                    <a:pt x="0" y="1127"/>
                    <a:pt x="0" y="1127"/>
                    <a:pt x="0" y="1127"/>
                  </a:cubicBezTo>
                  <a:cubicBezTo>
                    <a:pt x="0" y="1191"/>
                    <a:pt x="53" y="1251"/>
                    <a:pt x="118" y="1251"/>
                  </a:cubicBezTo>
                  <a:cubicBezTo>
                    <a:pt x="1401" y="1251"/>
                    <a:pt x="1401" y="1251"/>
                    <a:pt x="1401" y="1251"/>
                  </a:cubicBezTo>
                  <a:cubicBezTo>
                    <a:pt x="1466" y="1251"/>
                    <a:pt x="1518" y="1191"/>
                    <a:pt x="1518" y="1127"/>
                  </a:cubicBezTo>
                  <a:cubicBezTo>
                    <a:pt x="1518" y="381"/>
                    <a:pt x="1518" y="381"/>
                    <a:pt x="1518" y="381"/>
                  </a:cubicBezTo>
                  <a:cubicBezTo>
                    <a:pt x="1518" y="317"/>
                    <a:pt x="1466" y="273"/>
                    <a:pt x="1401" y="273"/>
                  </a:cubicBezTo>
                  <a:close/>
                  <a:moveTo>
                    <a:pt x="766" y="1127"/>
                  </a:moveTo>
                  <a:cubicBezTo>
                    <a:pt x="553" y="1127"/>
                    <a:pt x="380" y="954"/>
                    <a:pt x="380" y="740"/>
                  </a:cubicBezTo>
                  <a:cubicBezTo>
                    <a:pt x="380" y="527"/>
                    <a:pt x="553" y="354"/>
                    <a:pt x="766" y="354"/>
                  </a:cubicBezTo>
                  <a:cubicBezTo>
                    <a:pt x="980" y="354"/>
                    <a:pt x="1153" y="527"/>
                    <a:pt x="1153" y="740"/>
                  </a:cubicBezTo>
                  <a:cubicBezTo>
                    <a:pt x="1153" y="954"/>
                    <a:pt x="980" y="1127"/>
                    <a:pt x="766" y="1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Oval 6">
              <a:extLst>
                <a:ext uri="{FF2B5EF4-FFF2-40B4-BE49-F238E27FC236}">
                  <a16:creationId xmlns:a16="http://schemas.microsoft.com/office/drawing/2014/main" id="{EF5146B1-93D9-4FB3-92A1-12050E4FA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6726" y="471488"/>
              <a:ext cx="254000" cy="2540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0F7D659-62BC-48BB-9AB9-68B79D4CDA78}"/>
              </a:ext>
            </a:extLst>
          </p:cNvPr>
          <p:cNvGrpSpPr/>
          <p:nvPr/>
        </p:nvGrpSpPr>
        <p:grpSpPr>
          <a:xfrm>
            <a:off x="9758925" y="3894831"/>
            <a:ext cx="401046" cy="453697"/>
            <a:chOff x="8366125" y="614363"/>
            <a:chExt cx="568325" cy="642938"/>
          </a:xfrm>
          <a:solidFill>
            <a:schemeClr val="tx1"/>
          </a:solidFill>
        </p:grpSpPr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431600FD-8766-4DB5-A616-5820FD2F1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833438"/>
              <a:ext cx="422275" cy="269875"/>
            </a:xfrm>
            <a:custGeom>
              <a:avLst/>
              <a:gdLst>
                <a:gd name="T0" fmla="*/ 582 w 592"/>
                <a:gd name="T1" fmla="*/ 18 h 380"/>
                <a:gd name="T2" fmla="*/ 295 w 592"/>
                <a:gd name="T3" fmla="*/ 264 h 380"/>
                <a:gd name="T4" fmla="*/ 112 w 592"/>
                <a:gd name="T5" fmla="*/ 115 h 380"/>
                <a:gd name="T6" fmla="*/ 0 w 592"/>
                <a:gd name="T7" fmla="*/ 191 h 380"/>
                <a:gd name="T8" fmla="*/ 0 w 592"/>
                <a:gd name="T9" fmla="*/ 342 h 380"/>
                <a:gd name="T10" fmla="*/ 33 w 592"/>
                <a:gd name="T11" fmla="*/ 380 h 380"/>
                <a:gd name="T12" fmla="*/ 553 w 592"/>
                <a:gd name="T13" fmla="*/ 380 h 380"/>
                <a:gd name="T14" fmla="*/ 592 w 592"/>
                <a:gd name="T15" fmla="*/ 342 h 380"/>
                <a:gd name="T16" fmla="*/ 592 w 592"/>
                <a:gd name="T17" fmla="*/ 20 h 380"/>
                <a:gd name="T18" fmla="*/ 582 w 592"/>
                <a:gd name="T19" fmla="*/ 1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2" h="380">
                  <a:moveTo>
                    <a:pt x="582" y="18"/>
                  </a:moveTo>
                  <a:cubicBezTo>
                    <a:pt x="463" y="0"/>
                    <a:pt x="375" y="251"/>
                    <a:pt x="295" y="264"/>
                  </a:cubicBezTo>
                  <a:cubicBezTo>
                    <a:pt x="215" y="277"/>
                    <a:pt x="190" y="119"/>
                    <a:pt x="112" y="115"/>
                  </a:cubicBezTo>
                  <a:cubicBezTo>
                    <a:pt x="70" y="113"/>
                    <a:pt x="28" y="153"/>
                    <a:pt x="0" y="191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0" y="363"/>
                    <a:pt x="13" y="380"/>
                    <a:pt x="33" y="380"/>
                  </a:cubicBezTo>
                  <a:cubicBezTo>
                    <a:pt x="553" y="380"/>
                    <a:pt x="553" y="380"/>
                    <a:pt x="553" y="380"/>
                  </a:cubicBezTo>
                  <a:cubicBezTo>
                    <a:pt x="573" y="380"/>
                    <a:pt x="592" y="363"/>
                    <a:pt x="592" y="342"/>
                  </a:cubicBezTo>
                  <a:cubicBezTo>
                    <a:pt x="592" y="20"/>
                    <a:pt x="592" y="20"/>
                    <a:pt x="592" y="20"/>
                  </a:cubicBezTo>
                  <a:cubicBezTo>
                    <a:pt x="592" y="19"/>
                    <a:pt x="585" y="19"/>
                    <a:pt x="58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DF8DF07B-CD17-469B-8AF0-6BFCA881B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687388"/>
              <a:ext cx="114300" cy="125413"/>
            </a:xfrm>
            <a:custGeom>
              <a:avLst/>
              <a:gdLst>
                <a:gd name="T0" fmla="*/ 161 w 161"/>
                <a:gd name="T1" fmla="*/ 81 h 177"/>
                <a:gd name="T2" fmla="*/ 117 w 161"/>
                <a:gd name="T3" fmla="*/ 0 h 177"/>
                <a:gd name="T4" fmla="*/ 37 w 161"/>
                <a:gd name="T5" fmla="*/ 0 h 177"/>
                <a:gd name="T6" fmla="*/ 0 w 161"/>
                <a:gd name="T7" fmla="*/ 40 h 177"/>
                <a:gd name="T8" fmla="*/ 0 w 161"/>
                <a:gd name="T9" fmla="*/ 149 h 177"/>
                <a:gd name="T10" fmla="*/ 67 w 161"/>
                <a:gd name="T11" fmla="*/ 177 h 177"/>
                <a:gd name="T12" fmla="*/ 161 w 161"/>
                <a:gd name="T13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77">
                  <a:moveTo>
                    <a:pt x="161" y="81"/>
                  </a:moveTo>
                  <a:cubicBezTo>
                    <a:pt x="161" y="47"/>
                    <a:pt x="143" y="16"/>
                    <a:pt x="11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6" y="166"/>
                    <a:pt x="40" y="177"/>
                    <a:pt x="67" y="177"/>
                  </a:cubicBezTo>
                  <a:cubicBezTo>
                    <a:pt x="120" y="177"/>
                    <a:pt x="161" y="134"/>
                    <a:pt x="16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549DF8FE-1127-4E9E-9DFA-C702E2B27A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6125" y="614363"/>
              <a:ext cx="568325" cy="642938"/>
            </a:xfrm>
            <a:custGeom>
              <a:avLst/>
              <a:gdLst>
                <a:gd name="T0" fmla="*/ 757 w 800"/>
                <a:gd name="T1" fmla="*/ 0 h 904"/>
                <a:gd name="T2" fmla="*/ 37 w 800"/>
                <a:gd name="T3" fmla="*/ 0 h 904"/>
                <a:gd name="T4" fmla="*/ 0 w 800"/>
                <a:gd name="T5" fmla="*/ 40 h 904"/>
                <a:gd name="T6" fmla="*/ 0 w 800"/>
                <a:gd name="T7" fmla="*/ 864 h 904"/>
                <a:gd name="T8" fmla="*/ 37 w 800"/>
                <a:gd name="T9" fmla="*/ 904 h 904"/>
                <a:gd name="T10" fmla="*/ 757 w 800"/>
                <a:gd name="T11" fmla="*/ 904 h 904"/>
                <a:gd name="T12" fmla="*/ 800 w 800"/>
                <a:gd name="T13" fmla="*/ 864 h 904"/>
                <a:gd name="T14" fmla="*/ 800 w 800"/>
                <a:gd name="T15" fmla="*/ 693 h 904"/>
                <a:gd name="T16" fmla="*/ 800 w 800"/>
                <a:gd name="T17" fmla="*/ 375 h 904"/>
                <a:gd name="T18" fmla="*/ 800 w 800"/>
                <a:gd name="T19" fmla="*/ 40 h 904"/>
                <a:gd name="T20" fmla="*/ 757 w 800"/>
                <a:gd name="T21" fmla="*/ 0 h 904"/>
                <a:gd name="T22" fmla="*/ 724 w 800"/>
                <a:gd name="T23" fmla="*/ 323 h 904"/>
                <a:gd name="T24" fmla="*/ 724 w 800"/>
                <a:gd name="T25" fmla="*/ 676 h 904"/>
                <a:gd name="T26" fmla="*/ 681 w 800"/>
                <a:gd name="T27" fmla="*/ 716 h 904"/>
                <a:gd name="T28" fmla="*/ 113 w 800"/>
                <a:gd name="T29" fmla="*/ 716 h 904"/>
                <a:gd name="T30" fmla="*/ 76 w 800"/>
                <a:gd name="T31" fmla="*/ 676 h 904"/>
                <a:gd name="T32" fmla="*/ 76 w 800"/>
                <a:gd name="T33" fmla="*/ 511 h 904"/>
                <a:gd name="T34" fmla="*/ 76 w 800"/>
                <a:gd name="T35" fmla="*/ 116 h 904"/>
                <a:gd name="T36" fmla="*/ 113 w 800"/>
                <a:gd name="T37" fmla="*/ 76 h 904"/>
                <a:gd name="T38" fmla="*/ 681 w 800"/>
                <a:gd name="T39" fmla="*/ 76 h 904"/>
                <a:gd name="T40" fmla="*/ 724 w 800"/>
                <a:gd name="T41" fmla="*/ 116 h 904"/>
                <a:gd name="T42" fmla="*/ 724 w 800"/>
                <a:gd name="T43" fmla="*/ 323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0" h="904">
                  <a:moveTo>
                    <a:pt x="75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0" y="886"/>
                    <a:pt x="15" y="904"/>
                    <a:pt x="37" y="904"/>
                  </a:cubicBezTo>
                  <a:cubicBezTo>
                    <a:pt x="757" y="904"/>
                    <a:pt x="757" y="904"/>
                    <a:pt x="757" y="904"/>
                  </a:cubicBezTo>
                  <a:cubicBezTo>
                    <a:pt x="779" y="904"/>
                    <a:pt x="800" y="886"/>
                    <a:pt x="800" y="864"/>
                  </a:cubicBezTo>
                  <a:cubicBezTo>
                    <a:pt x="800" y="693"/>
                    <a:pt x="800" y="693"/>
                    <a:pt x="800" y="693"/>
                  </a:cubicBezTo>
                  <a:cubicBezTo>
                    <a:pt x="800" y="375"/>
                    <a:pt x="800" y="375"/>
                    <a:pt x="800" y="375"/>
                  </a:cubicBezTo>
                  <a:cubicBezTo>
                    <a:pt x="800" y="40"/>
                    <a:pt x="800" y="40"/>
                    <a:pt x="800" y="40"/>
                  </a:cubicBezTo>
                  <a:cubicBezTo>
                    <a:pt x="800" y="18"/>
                    <a:pt x="779" y="0"/>
                    <a:pt x="757" y="0"/>
                  </a:cubicBezTo>
                  <a:close/>
                  <a:moveTo>
                    <a:pt x="724" y="323"/>
                  </a:moveTo>
                  <a:cubicBezTo>
                    <a:pt x="724" y="676"/>
                    <a:pt x="724" y="676"/>
                    <a:pt x="724" y="676"/>
                  </a:cubicBezTo>
                  <a:cubicBezTo>
                    <a:pt x="724" y="698"/>
                    <a:pt x="703" y="716"/>
                    <a:pt x="681" y="716"/>
                  </a:cubicBezTo>
                  <a:cubicBezTo>
                    <a:pt x="113" y="716"/>
                    <a:pt x="113" y="716"/>
                    <a:pt x="113" y="716"/>
                  </a:cubicBezTo>
                  <a:cubicBezTo>
                    <a:pt x="91" y="716"/>
                    <a:pt x="76" y="698"/>
                    <a:pt x="76" y="676"/>
                  </a:cubicBezTo>
                  <a:cubicBezTo>
                    <a:pt x="76" y="511"/>
                    <a:pt x="76" y="511"/>
                    <a:pt x="76" y="511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76" y="94"/>
                    <a:pt x="91" y="76"/>
                    <a:pt x="113" y="76"/>
                  </a:cubicBezTo>
                  <a:cubicBezTo>
                    <a:pt x="681" y="76"/>
                    <a:pt x="681" y="76"/>
                    <a:pt x="681" y="76"/>
                  </a:cubicBezTo>
                  <a:cubicBezTo>
                    <a:pt x="703" y="76"/>
                    <a:pt x="724" y="94"/>
                    <a:pt x="724" y="116"/>
                  </a:cubicBezTo>
                  <a:lnTo>
                    <a:pt x="724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50CD461C-A6D3-4BED-A214-0440DC776ECE}"/>
              </a:ext>
            </a:extLst>
          </p:cNvPr>
          <p:cNvSpPr/>
          <p:nvPr/>
        </p:nvSpPr>
        <p:spPr>
          <a:xfrm rot="6335291" flipH="1">
            <a:off x="4793433" y="3271305"/>
            <a:ext cx="964277" cy="83127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5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" grpId="0"/>
      <p:bldP spid="5" grpId="0" animBg="1"/>
      <p:bldP spid="7" grpId="0"/>
      <p:bldP spid="8" grpId="0"/>
      <p:bldP spid="9" grpId="0" animBg="1"/>
      <p:bldP spid="11" grpId="0"/>
      <p:bldP spid="12" grpId="0"/>
      <p:bldP spid="14" grpId="0" animBg="1"/>
      <p:bldP spid="16" grpId="0"/>
      <p:bldP spid="17" grpId="0"/>
      <p:bldP spid="18" grpId="0" animBg="1"/>
      <p:bldP spid="20" grpId="0"/>
      <p:bldP spid="21" grpId="0"/>
      <p:bldP spid="24" grpId="0" animBg="1"/>
      <p:bldP spid="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1D6F1-AD98-44BC-AD82-5CB2F4D5C0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7EEC7C8-A751-4EC0-B97F-D0433638E6DB}"/>
              </a:ext>
            </a:extLst>
          </p:cNvPr>
          <p:cNvSpPr/>
          <p:nvPr/>
        </p:nvSpPr>
        <p:spPr>
          <a:xfrm rot="7775733">
            <a:off x="84858" y="40966"/>
            <a:ext cx="2494078" cy="224303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D08F0D2-5BE7-4161-9D0B-A47145AC79D9}"/>
              </a:ext>
            </a:extLst>
          </p:cNvPr>
          <p:cNvSpPr/>
          <p:nvPr/>
        </p:nvSpPr>
        <p:spPr>
          <a:xfrm flipH="1">
            <a:off x="4895850" y="408890"/>
            <a:ext cx="2419350" cy="102592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8958E-4A40-4B97-9EBF-136FD56A7DF5}"/>
              </a:ext>
            </a:extLst>
          </p:cNvPr>
          <p:cNvSpPr txBox="1"/>
          <p:nvPr/>
        </p:nvSpPr>
        <p:spPr>
          <a:xfrm>
            <a:off x="873028" y="565438"/>
            <a:ext cx="2822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bg2"/>
                </a:solidFill>
                <a:latin typeface="+mj-lt"/>
              </a:rPr>
              <a:t>BREAK</a:t>
            </a:r>
          </a:p>
          <a:p>
            <a:r>
              <a:rPr lang="en-US" sz="5400" b="1">
                <a:solidFill>
                  <a:schemeClr val="bg2"/>
                </a:solidFill>
                <a:latin typeface="+mj-lt"/>
              </a:rPr>
              <a:t>SLIDE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B48003-DC73-4B35-BED5-B2B287E10996}"/>
              </a:ext>
            </a:extLst>
          </p:cNvPr>
          <p:cNvSpPr txBox="1"/>
          <p:nvPr/>
        </p:nvSpPr>
        <p:spPr>
          <a:xfrm>
            <a:off x="8496300" y="944295"/>
            <a:ext cx="2822673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Suspendisse at velit sapien Vestibulum id libero placerat dapibus faucibus lacus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E0B46-D9C6-4239-ADB1-F588226F22BB}"/>
              </a:ext>
            </a:extLst>
          </p:cNvPr>
          <p:cNvSpPr txBox="1"/>
          <p:nvPr/>
        </p:nvSpPr>
        <p:spPr>
          <a:xfrm>
            <a:off x="9080039" y="603538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91609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1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051B874-0960-4D9C-896B-0475659144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288A6F-A965-49B9-B5EE-6A2B6130519F}"/>
              </a:ext>
            </a:extLst>
          </p:cNvPr>
          <p:cNvSpPr/>
          <p:nvPr/>
        </p:nvSpPr>
        <p:spPr>
          <a:xfrm>
            <a:off x="0" y="3756314"/>
            <a:ext cx="12192000" cy="3101686"/>
          </a:xfrm>
          <a:custGeom>
            <a:avLst/>
            <a:gdLst>
              <a:gd name="connsiteX0" fmla="*/ 6096001 w 12192000"/>
              <a:gd name="connsiteY0" fmla="*/ 0 h 3101686"/>
              <a:gd name="connsiteX1" fmla="*/ 12192000 w 12192000"/>
              <a:gd name="connsiteY1" fmla="*/ 2910364 h 3101686"/>
              <a:gd name="connsiteX2" fmla="*/ 12192000 w 12192000"/>
              <a:gd name="connsiteY2" fmla="*/ 3101686 h 3101686"/>
              <a:gd name="connsiteX3" fmla="*/ 0 w 12192000"/>
              <a:gd name="connsiteY3" fmla="*/ 3101686 h 3101686"/>
              <a:gd name="connsiteX4" fmla="*/ 0 w 12192000"/>
              <a:gd name="connsiteY4" fmla="*/ 2910364 h 31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101686">
                <a:moveTo>
                  <a:pt x="6096001" y="0"/>
                </a:moveTo>
                <a:lnTo>
                  <a:pt x="12192000" y="2910364"/>
                </a:lnTo>
                <a:lnTo>
                  <a:pt x="12192000" y="3101686"/>
                </a:lnTo>
                <a:lnTo>
                  <a:pt x="0" y="3101686"/>
                </a:lnTo>
                <a:lnTo>
                  <a:pt x="0" y="291036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E714808-9BA8-4DF5-B662-F3AA4C06FBD2}"/>
              </a:ext>
            </a:extLst>
          </p:cNvPr>
          <p:cNvSpPr/>
          <p:nvPr/>
        </p:nvSpPr>
        <p:spPr>
          <a:xfrm rot="5400000" flipH="1">
            <a:off x="6803678" y="1745919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A814066-D0BC-428C-B11E-BB976C4BC9F6}"/>
              </a:ext>
            </a:extLst>
          </p:cNvPr>
          <p:cNvSpPr/>
          <p:nvPr/>
        </p:nvSpPr>
        <p:spPr>
          <a:xfrm>
            <a:off x="3686520" y="-727439"/>
            <a:ext cx="1757524" cy="162259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5B9853-FC2A-43E8-BAF6-14FD7FFBC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CHART SLIDE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E38042-0290-4642-BA5F-44DC46E796FD}"/>
              </a:ext>
            </a:extLst>
          </p:cNvPr>
          <p:cNvSpPr/>
          <p:nvPr/>
        </p:nvSpPr>
        <p:spPr>
          <a:xfrm flipH="1">
            <a:off x="757643" y="1680754"/>
            <a:ext cx="5338356" cy="433686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C365B92-1320-484D-B89C-2434EE1089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4878421"/>
              </p:ext>
            </p:extLst>
          </p:nvPr>
        </p:nvGraphicFramePr>
        <p:xfrm>
          <a:off x="1036556" y="1894110"/>
          <a:ext cx="4780531" cy="3910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38515BD-9C03-4EDD-9E48-D895A98F5CE4}"/>
              </a:ext>
            </a:extLst>
          </p:cNvPr>
          <p:cNvSpPr txBox="1"/>
          <p:nvPr/>
        </p:nvSpPr>
        <p:spPr>
          <a:xfrm>
            <a:off x="6748377" y="2809693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velit sapien Vestibulum libero placerat dapibus lectus ut faucibus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9EFF6F-F1A6-41C8-BE20-1DB4B8216CE0}"/>
              </a:ext>
            </a:extLst>
          </p:cNvPr>
          <p:cNvSpPr txBox="1"/>
          <p:nvPr/>
        </p:nvSpPr>
        <p:spPr>
          <a:xfrm>
            <a:off x="6744641" y="2497511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F029D3-FE8C-47FF-A556-5B89E2294634}"/>
              </a:ext>
            </a:extLst>
          </p:cNvPr>
          <p:cNvSpPr txBox="1"/>
          <p:nvPr/>
        </p:nvSpPr>
        <p:spPr>
          <a:xfrm>
            <a:off x="6909592" y="1695214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2"/>
                </a:solidFill>
                <a:latin typeface="+mj-lt"/>
              </a:rPr>
              <a:t>+15%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17BAEF7-BB39-415D-96DE-7E364F1550FE}"/>
              </a:ext>
            </a:extLst>
          </p:cNvPr>
          <p:cNvSpPr/>
          <p:nvPr/>
        </p:nvSpPr>
        <p:spPr>
          <a:xfrm rot="5400000" flipH="1">
            <a:off x="9436314" y="2823386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86CE71-1F8C-4CC8-8EF3-800C9FE5498B}"/>
              </a:ext>
            </a:extLst>
          </p:cNvPr>
          <p:cNvSpPr txBox="1"/>
          <p:nvPr/>
        </p:nvSpPr>
        <p:spPr>
          <a:xfrm>
            <a:off x="9381013" y="3887160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velit sapien Vestibulum libero placerat dapibus lectus ut faucibus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30B16E-E985-4112-8A8A-1B6FFE86A5DC}"/>
              </a:ext>
            </a:extLst>
          </p:cNvPr>
          <p:cNvSpPr txBox="1"/>
          <p:nvPr/>
        </p:nvSpPr>
        <p:spPr>
          <a:xfrm>
            <a:off x="9377277" y="3574978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C3C454-6104-4595-BBCC-65B5F30D924A}"/>
              </a:ext>
            </a:extLst>
          </p:cNvPr>
          <p:cNvSpPr txBox="1"/>
          <p:nvPr/>
        </p:nvSpPr>
        <p:spPr>
          <a:xfrm>
            <a:off x="9542228" y="2772681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2"/>
                </a:solidFill>
                <a:latin typeface="+mj-lt"/>
              </a:rPr>
              <a:t>+15%</a:t>
            </a:r>
          </a:p>
        </p:txBody>
      </p:sp>
    </p:spTree>
    <p:extLst>
      <p:ext uri="{BB962C8B-B14F-4D97-AF65-F5344CB8AC3E}">
        <p14:creationId xmlns:p14="http://schemas.microsoft.com/office/powerpoint/2010/main" val="72031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5" grpId="0" animBg="1"/>
      <p:bldP spid="3" grpId="0"/>
      <p:bldP spid="9" grpId="0" animBg="1"/>
      <p:bldGraphic spid="10" grpId="0">
        <p:bldAsOne/>
      </p:bldGraphic>
      <p:bldP spid="12" grpId="0"/>
      <p:bldP spid="13" grpId="0"/>
      <p:bldP spid="14" grpId="0"/>
      <p:bldP spid="22" grpId="0" animBg="1"/>
      <p:bldP spid="23" grpId="0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C2CBF01-922F-420B-AF78-E9562DE8E32F}"/>
              </a:ext>
            </a:extLst>
          </p:cNvPr>
          <p:cNvSpPr/>
          <p:nvPr/>
        </p:nvSpPr>
        <p:spPr>
          <a:xfrm rot="5645370">
            <a:off x="1504082" y="-692460"/>
            <a:ext cx="2494078" cy="224303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EE9F766-B5BA-44F9-B04B-5293650F7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CHART SLIDE</a:t>
            </a:r>
            <a:br>
              <a:rPr lang="en-US"/>
            </a:br>
            <a:r>
              <a:rPr lang="en-US"/>
              <a:t>REPORT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53FAB9D-4BC5-4A74-BBC7-3F2200A20F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640912"/>
              </p:ext>
            </p:extLst>
          </p:nvPr>
        </p:nvGraphicFramePr>
        <p:xfrm>
          <a:off x="1013385" y="2466975"/>
          <a:ext cx="1016896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B11877A-DF26-4B15-AE86-133FB78A44D1}"/>
              </a:ext>
            </a:extLst>
          </p:cNvPr>
          <p:cNvSpPr txBox="1"/>
          <p:nvPr/>
        </p:nvSpPr>
        <p:spPr>
          <a:xfrm>
            <a:off x="5403648" y="1347973"/>
            <a:ext cx="3005876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sapien Vestibulum libero placerat dapibus lectus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3A5DE3-09CA-4C16-B69A-95380BC081E4}"/>
              </a:ext>
            </a:extLst>
          </p:cNvPr>
          <p:cNvSpPr txBox="1"/>
          <p:nvPr/>
        </p:nvSpPr>
        <p:spPr>
          <a:xfrm>
            <a:off x="5396228" y="739742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1"/>
                </a:solidFill>
                <a:latin typeface="+mj-lt"/>
              </a:rPr>
              <a:t>200+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AB562A-470C-4A59-A9C7-CC216C613472}"/>
              </a:ext>
            </a:extLst>
          </p:cNvPr>
          <p:cNvSpPr txBox="1"/>
          <p:nvPr/>
        </p:nvSpPr>
        <p:spPr>
          <a:xfrm>
            <a:off x="8375451" y="1347973"/>
            <a:ext cx="3005876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sapien Vestibulum libero placerat dapibus lectus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24CDAD-DEE8-445D-8A18-8B968D1CE82D}"/>
              </a:ext>
            </a:extLst>
          </p:cNvPr>
          <p:cNvSpPr txBox="1"/>
          <p:nvPr/>
        </p:nvSpPr>
        <p:spPr>
          <a:xfrm>
            <a:off x="8368031" y="739742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1"/>
                </a:solidFill>
                <a:latin typeface="+mj-lt"/>
              </a:rPr>
              <a:t>+$1K</a:t>
            </a:r>
          </a:p>
        </p:txBody>
      </p:sp>
    </p:spTree>
    <p:extLst>
      <p:ext uri="{BB962C8B-B14F-4D97-AF65-F5344CB8AC3E}">
        <p14:creationId xmlns:p14="http://schemas.microsoft.com/office/powerpoint/2010/main" val="414970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50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Graphic spid="8" grpId="0">
        <p:bldSub>
          <a:bldChart bld="series"/>
        </p:bldSub>
      </p:bldGraphic>
      <p:bldP spid="13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C787FA-564A-46EF-B38D-1BB9601251B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2C13EA-DBED-40DF-B4E1-F2E45EA55603}"/>
              </a:ext>
            </a:extLst>
          </p:cNvPr>
          <p:cNvSpPr/>
          <p:nvPr/>
        </p:nvSpPr>
        <p:spPr>
          <a:xfrm>
            <a:off x="1" y="0"/>
            <a:ext cx="554934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45CEE3C-3938-4C39-82F0-052DED4469D1}"/>
              </a:ext>
            </a:extLst>
          </p:cNvPr>
          <p:cNvSpPr/>
          <p:nvPr/>
        </p:nvSpPr>
        <p:spPr>
          <a:xfrm rot="6535946">
            <a:off x="8914532" y="-743643"/>
            <a:ext cx="2494078" cy="224303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A61422-EE8B-42F4-B6B5-AF38CDDA9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CHART SLIDE</a:t>
            </a:r>
            <a:br>
              <a:rPr lang="en-US"/>
            </a:br>
            <a:r>
              <a:rPr lang="en-US"/>
              <a:t>REPORT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CC8C54A-5BAF-4335-BC60-42490BA44D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001296"/>
              </p:ext>
            </p:extLst>
          </p:nvPr>
        </p:nvGraphicFramePr>
        <p:xfrm>
          <a:off x="1188759" y="377877"/>
          <a:ext cx="3171825" cy="2367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CDBF831-DDE4-406D-8BAF-86B9710F24A4}"/>
              </a:ext>
            </a:extLst>
          </p:cNvPr>
          <p:cNvSpPr txBox="1"/>
          <p:nvPr/>
        </p:nvSpPr>
        <p:spPr>
          <a:xfrm>
            <a:off x="1188759" y="2790885"/>
            <a:ext cx="316930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 dapibus faucibus lacus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63AE1-72EA-4012-8F1F-765818E6BF4B}"/>
              </a:ext>
            </a:extLst>
          </p:cNvPr>
          <p:cNvSpPr txBox="1"/>
          <p:nvPr/>
        </p:nvSpPr>
        <p:spPr>
          <a:xfrm>
            <a:off x="1653945" y="2526328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07DCA82-E68A-48D1-A64C-071A7DF730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7884531"/>
              </p:ext>
            </p:extLst>
          </p:nvPr>
        </p:nvGraphicFramePr>
        <p:xfrm>
          <a:off x="1186242" y="3451562"/>
          <a:ext cx="3171825" cy="2367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9B1722D-7514-491C-9024-7F3626216E87}"/>
              </a:ext>
            </a:extLst>
          </p:cNvPr>
          <p:cNvSpPr txBox="1"/>
          <p:nvPr/>
        </p:nvSpPr>
        <p:spPr>
          <a:xfrm>
            <a:off x="1186242" y="5864570"/>
            <a:ext cx="316930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 dapibus faucibus lacus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9BCDCF-28DA-4439-956F-922A0A3D6456}"/>
              </a:ext>
            </a:extLst>
          </p:cNvPr>
          <p:cNvSpPr txBox="1"/>
          <p:nvPr/>
        </p:nvSpPr>
        <p:spPr>
          <a:xfrm>
            <a:off x="1651428" y="5600013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AD5E4A-9243-4FAA-A597-55B17289C2DC}"/>
              </a:ext>
            </a:extLst>
          </p:cNvPr>
          <p:cNvSpPr txBox="1"/>
          <p:nvPr/>
        </p:nvSpPr>
        <p:spPr>
          <a:xfrm>
            <a:off x="6652186" y="2857560"/>
            <a:ext cx="468844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8D78AF-298B-4A14-BBDD-1864E14356D0}"/>
              </a:ext>
            </a:extLst>
          </p:cNvPr>
          <p:cNvSpPr txBox="1"/>
          <p:nvPr/>
        </p:nvSpPr>
        <p:spPr>
          <a:xfrm>
            <a:off x="6652185" y="2516803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89B25C12-B6EB-4E65-AFF3-54C2E716F33C}"/>
              </a:ext>
            </a:extLst>
          </p:cNvPr>
          <p:cNvSpPr/>
          <p:nvPr/>
        </p:nvSpPr>
        <p:spPr>
          <a:xfrm rot="5400000" flipH="1">
            <a:off x="6697962" y="3990462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4F75AA-11D7-41D7-B4AD-634DFAFCF1CB}"/>
              </a:ext>
            </a:extLst>
          </p:cNvPr>
          <p:cNvSpPr txBox="1"/>
          <p:nvPr/>
        </p:nvSpPr>
        <p:spPr>
          <a:xfrm>
            <a:off x="6642661" y="5054236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velit sapien Vestibulum libero placerat dapibus lectus ut faucibus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F31CB6-CE02-4F04-8B78-0FEC1379B26F}"/>
              </a:ext>
            </a:extLst>
          </p:cNvPr>
          <p:cNvSpPr txBox="1"/>
          <p:nvPr/>
        </p:nvSpPr>
        <p:spPr>
          <a:xfrm>
            <a:off x="6638925" y="4742054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F0A961-C434-4553-8787-E6BE6F62503D}"/>
              </a:ext>
            </a:extLst>
          </p:cNvPr>
          <p:cNvSpPr txBox="1"/>
          <p:nvPr/>
        </p:nvSpPr>
        <p:spPr>
          <a:xfrm>
            <a:off x="6803876" y="3939757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2"/>
                </a:solidFill>
                <a:latin typeface="+mj-lt"/>
              </a:rPr>
              <a:t>-20%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55A46FE9-2008-4C78-B476-5D1B8E1077AA}"/>
              </a:ext>
            </a:extLst>
          </p:cNvPr>
          <p:cNvSpPr/>
          <p:nvPr/>
        </p:nvSpPr>
        <p:spPr>
          <a:xfrm rot="5400000" flipH="1">
            <a:off x="9182421" y="3990462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A71D94-27EE-4A3B-8EEA-B7090E01248D}"/>
              </a:ext>
            </a:extLst>
          </p:cNvPr>
          <p:cNvSpPr txBox="1"/>
          <p:nvPr/>
        </p:nvSpPr>
        <p:spPr>
          <a:xfrm>
            <a:off x="9127120" y="5054236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velit sapien Vestibulum libero placerat dapibus lectus ut faucibus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4507E5-AA2F-42FA-9019-0403CCB2DED5}"/>
              </a:ext>
            </a:extLst>
          </p:cNvPr>
          <p:cNvSpPr txBox="1"/>
          <p:nvPr/>
        </p:nvSpPr>
        <p:spPr>
          <a:xfrm>
            <a:off x="9123384" y="4742054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5D97E5-3D08-4F06-B6BD-F410F84E275A}"/>
              </a:ext>
            </a:extLst>
          </p:cNvPr>
          <p:cNvSpPr txBox="1"/>
          <p:nvPr/>
        </p:nvSpPr>
        <p:spPr>
          <a:xfrm>
            <a:off x="9288335" y="3939757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2"/>
                </a:solidFill>
                <a:latin typeface="+mj-lt"/>
              </a:rPr>
              <a:t>150K</a:t>
            </a:r>
          </a:p>
        </p:txBody>
      </p:sp>
    </p:spTree>
    <p:extLst>
      <p:ext uri="{BB962C8B-B14F-4D97-AF65-F5344CB8AC3E}">
        <p14:creationId xmlns:p14="http://schemas.microsoft.com/office/powerpoint/2010/main" val="24200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  <p:bldP spid="4" grpId="0"/>
      <p:bldGraphic spid="3" grpId="0">
        <p:bldAsOne/>
      </p:bldGraphic>
      <p:bldP spid="8" grpId="0"/>
      <p:bldP spid="9" grpId="0"/>
      <p:bldGraphic spid="14" grpId="0">
        <p:bldAsOne/>
      </p:bldGraphic>
      <p:bldP spid="15" grpId="0"/>
      <p:bldP spid="16" grpId="0"/>
      <p:bldP spid="21" grpId="0"/>
      <p:bldP spid="22" grpId="0"/>
      <p:bldP spid="27" grpId="0" animBg="1"/>
      <p:bldP spid="28" grpId="0"/>
      <p:bldP spid="29" grpId="0"/>
      <p:bldP spid="30" grpId="0"/>
      <p:bldP spid="31" grpId="0" animBg="1"/>
      <p:bldP spid="32" grpId="0"/>
      <p:bldP spid="33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79018C1-004C-47AC-93A8-8D9857D6A87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55C25CD-3CCF-40FC-BE17-5F495CBD5799}"/>
              </a:ext>
            </a:extLst>
          </p:cNvPr>
          <p:cNvSpPr/>
          <p:nvPr/>
        </p:nvSpPr>
        <p:spPr>
          <a:xfrm rot="5400000">
            <a:off x="-472651" y="-575159"/>
            <a:ext cx="4028019" cy="3472434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8E834-4A2F-42DA-99B0-1E056A76D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892" y="1312602"/>
            <a:ext cx="6860276" cy="1448186"/>
          </a:xfrm>
        </p:spPr>
        <p:txBody>
          <a:bodyPr/>
          <a:lstStyle/>
          <a:p>
            <a:r>
              <a:rPr lang="en-US"/>
              <a:t>HELLO EVERYONE</a:t>
            </a:r>
            <a:br>
              <a:rPr lang="en-US"/>
            </a:br>
            <a:r>
              <a:rPr lang="en-US"/>
              <a:t>WELCOME !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E4E8F3F-FCD5-434E-8A9C-6DCD97CF5E8B}"/>
              </a:ext>
            </a:extLst>
          </p:cNvPr>
          <p:cNvSpPr/>
          <p:nvPr/>
        </p:nvSpPr>
        <p:spPr>
          <a:xfrm rot="16200000">
            <a:off x="5301878" y="2849176"/>
            <a:ext cx="1283451" cy="110642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3B2E1F-0D75-4EE9-8646-0B84C7417822}"/>
              </a:ext>
            </a:extLst>
          </p:cNvPr>
          <p:cNvSpPr txBox="1"/>
          <p:nvPr/>
        </p:nvSpPr>
        <p:spPr>
          <a:xfrm>
            <a:off x="955675" y="3390900"/>
            <a:ext cx="4121150" cy="134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placerat, dapibus lectus ut faucibus lacus Orci varius natoque penatibus et magnis parturient montes, nascetur ridiculus mus Cras ultricies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C0249F-1783-41DD-B2C9-4798D81E3B84}"/>
              </a:ext>
            </a:extLst>
          </p:cNvPr>
          <p:cNvSpPr txBox="1"/>
          <p:nvPr/>
        </p:nvSpPr>
        <p:spPr>
          <a:xfrm>
            <a:off x="951940" y="3050143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41B5F3F-B71D-4BBD-9783-2EE11AE94DAE}"/>
              </a:ext>
            </a:extLst>
          </p:cNvPr>
          <p:cNvSpPr/>
          <p:nvPr/>
        </p:nvSpPr>
        <p:spPr>
          <a:xfrm rot="10800000">
            <a:off x="1061129" y="5196070"/>
            <a:ext cx="371770" cy="32049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99A4D0-93F9-4DA6-99CD-6952986FEDC4}"/>
              </a:ext>
            </a:extLst>
          </p:cNvPr>
          <p:cNvSpPr txBox="1"/>
          <p:nvPr/>
        </p:nvSpPr>
        <p:spPr>
          <a:xfrm>
            <a:off x="1514009" y="5171650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LETS GET STARTED</a:t>
            </a:r>
          </a:p>
        </p:txBody>
      </p:sp>
    </p:spTree>
    <p:extLst>
      <p:ext uri="{BB962C8B-B14F-4D97-AF65-F5344CB8AC3E}">
        <p14:creationId xmlns:p14="http://schemas.microsoft.com/office/powerpoint/2010/main" val="191296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" grpId="0"/>
      <p:bldP spid="4" grpId="0" animBg="1"/>
      <p:bldP spid="33" grpId="0"/>
      <p:bldP spid="34" grpId="0"/>
      <p:bldP spid="42" grpId="0" animBg="1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D31A741-9103-4D60-87A5-B0819C2B05B3}"/>
              </a:ext>
            </a:extLst>
          </p:cNvPr>
          <p:cNvSpPr/>
          <p:nvPr/>
        </p:nvSpPr>
        <p:spPr>
          <a:xfrm>
            <a:off x="3248370" y="-727439"/>
            <a:ext cx="1757524" cy="162259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4BE41A-E3B0-4235-87F0-C9087673B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INFOGRAPHIC SLIDE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FF8EC365-92BC-49CF-A581-EFB28BFFD2FA}"/>
              </a:ext>
            </a:extLst>
          </p:cNvPr>
          <p:cNvSpPr>
            <a:spLocks/>
          </p:cNvSpPr>
          <p:nvPr/>
        </p:nvSpPr>
        <p:spPr bwMode="auto">
          <a:xfrm>
            <a:off x="4069794" y="1962864"/>
            <a:ext cx="2032635" cy="2032635"/>
          </a:xfrm>
          <a:custGeom>
            <a:avLst/>
            <a:gdLst>
              <a:gd name="T0" fmla="*/ 97 w 97"/>
              <a:gd name="T1" fmla="*/ 0 h 97"/>
              <a:gd name="T2" fmla="*/ 43 w 97"/>
              <a:gd name="T3" fmla="*/ 17 h 97"/>
              <a:gd name="T4" fmla="*/ 16 w 97"/>
              <a:gd name="T5" fmla="*/ 17 h 97"/>
              <a:gd name="T6" fmla="*/ 16 w 97"/>
              <a:gd name="T7" fmla="*/ 43 h 97"/>
              <a:gd name="T8" fmla="*/ 0 w 97"/>
              <a:gd name="T9" fmla="*/ 97 h 97"/>
              <a:gd name="T10" fmla="*/ 0 w 97"/>
              <a:gd name="T11" fmla="*/ 97 h 97"/>
              <a:gd name="T12" fmla="*/ 56 w 97"/>
              <a:gd name="T13" fmla="*/ 97 h 97"/>
              <a:gd name="T14" fmla="*/ 56 w 97"/>
              <a:gd name="T15" fmla="*/ 97 h 97"/>
              <a:gd name="T16" fmla="*/ 97 w 97"/>
              <a:gd name="T17" fmla="*/ 56 h 97"/>
              <a:gd name="T18" fmla="*/ 97 w 97"/>
              <a:gd name="T19" fmla="*/ 56 h 97"/>
              <a:gd name="T20" fmla="*/ 97 w 97"/>
              <a:gd name="T21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97">
                <a:moveTo>
                  <a:pt x="97" y="0"/>
                </a:moveTo>
                <a:cubicBezTo>
                  <a:pt x="77" y="0"/>
                  <a:pt x="59" y="6"/>
                  <a:pt x="43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43"/>
                  <a:pt x="16" y="43"/>
                  <a:pt x="16" y="43"/>
                </a:cubicBezTo>
                <a:cubicBezTo>
                  <a:pt x="6" y="59"/>
                  <a:pt x="0" y="77"/>
                  <a:pt x="0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56" y="97"/>
                  <a:pt x="56" y="97"/>
                  <a:pt x="56" y="97"/>
                </a:cubicBezTo>
                <a:cubicBezTo>
                  <a:pt x="56" y="97"/>
                  <a:pt x="56" y="97"/>
                  <a:pt x="56" y="97"/>
                </a:cubicBezTo>
                <a:cubicBezTo>
                  <a:pt x="56" y="75"/>
                  <a:pt x="74" y="56"/>
                  <a:pt x="97" y="56"/>
                </a:cubicBezTo>
                <a:cubicBezTo>
                  <a:pt x="97" y="56"/>
                  <a:pt x="97" y="56"/>
                  <a:pt x="97" y="56"/>
                </a:cubicBezTo>
                <a:cubicBezTo>
                  <a:pt x="97" y="0"/>
                  <a:pt x="97" y="0"/>
                  <a:pt x="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9CAF894B-D63C-4C93-A079-4CC42993F27E}"/>
              </a:ext>
            </a:extLst>
          </p:cNvPr>
          <p:cNvSpPr>
            <a:spLocks/>
          </p:cNvSpPr>
          <p:nvPr/>
        </p:nvSpPr>
        <p:spPr bwMode="auto">
          <a:xfrm>
            <a:off x="4069794" y="3995499"/>
            <a:ext cx="2032635" cy="2030889"/>
          </a:xfrm>
          <a:custGeom>
            <a:avLst/>
            <a:gdLst>
              <a:gd name="T0" fmla="*/ 0 w 97"/>
              <a:gd name="T1" fmla="*/ 0 h 97"/>
              <a:gd name="T2" fmla="*/ 16 w 97"/>
              <a:gd name="T3" fmla="*/ 54 h 97"/>
              <a:gd name="T4" fmla="*/ 16 w 97"/>
              <a:gd name="T5" fmla="*/ 81 h 97"/>
              <a:gd name="T6" fmla="*/ 43 w 97"/>
              <a:gd name="T7" fmla="*/ 81 h 97"/>
              <a:gd name="T8" fmla="*/ 97 w 97"/>
              <a:gd name="T9" fmla="*/ 97 h 97"/>
              <a:gd name="T10" fmla="*/ 97 w 97"/>
              <a:gd name="T11" fmla="*/ 97 h 97"/>
              <a:gd name="T12" fmla="*/ 97 w 97"/>
              <a:gd name="T13" fmla="*/ 41 h 97"/>
              <a:gd name="T14" fmla="*/ 97 w 97"/>
              <a:gd name="T15" fmla="*/ 41 h 97"/>
              <a:gd name="T16" fmla="*/ 56 w 97"/>
              <a:gd name="T17" fmla="*/ 0 h 97"/>
              <a:gd name="T18" fmla="*/ 56 w 97"/>
              <a:gd name="T19" fmla="*/ 0 h 97"/>
              <a:gd name="T20" fmla="*/ 0 w 97"/>
              <a:gd name="T21" fmla="*/ 0 h 97"/>
              <a:gd name="T22" fmla="*/ 0 w 97"/>
              <a:gd name="T23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" h="97">
                <a:moveTo>
                  <a:pt x="0" y="0"/>
                </a:moveTo>
                <a:cubicBezTo>
                  <a:pt x="0" y="20"/>
                  <a:pt x="6" y="39"/>
                  <a:pt x="16" y="54"/>
                </a:cubicBezTo>
                <a:cubicBezTo>
                  <a:pt x="16" y="81"/>
                  <a:pt x="16" y="81"/>
                  <a:pt x="16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59" y="91"/>
                  <a:pt x="77" y="97"/>
                  <a:pt x="97" y="97"/>
                </a:cubicBezTo>
                <a:cubicBezTo>
                  <a:pt x="97" y="97"/>
                  <a:pt x="97" y="97"/>
                  <a:pt x="97" y="97"/>
                </a:cubicBezTo>
                <a:cubicBezTo>
                  <a:pt x="97" y="41"/>
                  <a:pt x="97" y="41"/>
                  <a:pt x="97" y="41"/>
                </a:cubicBezTo>
                <a:cubicBezTo>
                  <a:pt x="97" y="41"/>
                  <a:pt x="97" y="41"/>
                  <a:pt x="97" y="41"/>
                </a:cubicBezTo>
                <a:cubicBezTo>
                  <a:pt x="74" y="41"/>
                  <a:pt x="56" y="23"/>
                  <a:pt x="56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85D9DA33-99C6-43B9-B62A-0DAA06E99238}"/>
              </a:ext>
            </a:extLst>
          </p:cNvPr>
          <p:cNvSpPr>
            <a:spLocks/>
          </p:cNvSpPr>
          <p:nvPr/>
        </p:nvSpPr>
        <p:spPr bwMode="auto">
          <a:xfrm>
            <a:off x="6102429" y="3995499"/>
            <a:ext cx="2030889" cy="2030889"/>
          </a:xfrm>
          <a:custGeom>
            <a:avLst/>
            <a:gdLst>
              <a:gd name="T0" fmla="*/ 0 w 97"/>
              <a:gd name="T1" fmla="*/ 97 h 97"/>
              <a:gd name="T2" fmla="*/ 54 w 97"/>
              <a:gd name="T3" fmla="*/ 81 h 97"/>
              <a:gd name="T4" fmla="*/ 81 w 97"/>
              <a:gd name="T5" fmla="*/ 81 h 97"/>
              <a:gd name="T6" fmla="*/ 81 w 97"/>
              <a:gd name="T7" fmla="*/ 54 h 97"/>
              <a:gd name="T8" fmla="*/ 97 w 97"/>
              <a:gd name="T9" fmla="*/ 0 h 97"/>
              <a:gd name="T10" fmla="*/ 97 w 97"/>
              <a:gd name="T11" fmla="*/ 0 h 97"/>
              <a:gd name="T12" fmla="*/ 41 w 97"/>
              <a:gd name="T13" fmla="*/ 0 h 97"/>
              <a:gd name="T14" fmla="*/ 41 w 97"/>
              <a:gd name="T15" fmla="*/ 0 h 97"/>
              <a:gd name="T16" fmla="*/ 0 w 97"/>
              <a:gd name="T17" fmla="*/ 41 h 97"/>
              <a:gd name="T18" fmla="*/ 0 w 97"/>
              <a:gd name="T19" fmla="*/ 41 h 97"/>
              <a:gd name="T20" fmla="*/ 0 w 97"/>
              <a:gd name="T21" fmla="*/ 97 h 97"/>
              <a:gd name="T22" fmla="*/ 0 w 97"/>
              <a:gd name="T23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" h="97">
                <a:moveTo>
                  <a:pt x="0" y="97"/>
                </a:moveTo>
                <a:cubicBezTo>
                  <a:pt x="20" y="97"/>
                  <a:pt x="39" y="91"/>
                  <a:pt x="54" y="81"/>
                </a:cubicBezTo>
                <a:cubicBezTo>
                  <a:pt x="81" y="81"/>
                  <a:pt x="81" y="81"/>
                  <a:pt x="81" y="81"/>
                </a:cubicBezTo>
                <a:cubicBezTo>
                  <a:pt x="81" y="54"/>
                  <a:pt x="81" y="54"/>
                  <a:pt x="81" y="54"/>
                </a:cubicBezTo>
                <a:cubicBezTo>
                  <a:pt x="91" y="39"/>
                  <a:pt x="97" y="20"/>
                  <a:pt x="97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23"/>
                  <a:pt x="23" y="41"/>
                  <a:pt x="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7"/>
                  <a:pt x="0" y="97"/>
                  <a:pt x="0" y="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A57279A8-78BC-45DA-A808-6DB672B3BF42}"/>
              </a:ext>
            </a:extLst>
          </p:cNvPr>
          <p:cNvSpPr>
            <a:spLocks/>
          </p:cNvSpPr>
          <p:nvPr/>
        </p:nvSpPr>
        <p:spPr bwMode="auto">
          <a:xfrm>
            <a:off x="6102429" y="1962864"/>
            <a:ext cx="2030889" cy="2032635"/>
          </a:xfrm>
          <a:custGeom>
            <a:avLst/>
            <a:gdLst>
              <a:gd name="T0" fmla="*/ 97 w 97"/>
              <a:gd name="T1" fmla="*/ 97 h 97"/>
              <a:gd name="T2" fmla="*/ 81 w 97"/>
              <a:gd name="T3" fmla="*/ 43 h 97"/>
              <a:gd name="T4" fmla="*/ 81 w 97"/>
              <a:gd name="T5" fmla="*/ 17 h 97"/>
              <a:gd name="T6" fmla="*/ 54 w 97"/>
              <a:gd name="T7" fmla="*/ 17 h 97"/>
              <a:gd name="T8" fmla="*/ 0 w 97"/>
              <a:gd name="T9" fmla="*/ 0 h 97"/>
              <a:gd name="T10" fmla="*/ 0 w 97"/>
              <a:gd name="T11" fmla="*/ 0 h 97"/>
              <a:gd name="T12" fmla="*/ 0 w 97"/>
              <a:gd name="T13" fmla="*/ 56 h 97"/>
              <a:gd name="T14" fmla="*/ 0 w 97"/>
              <a:gd name="T15" fmla="*/ 56 h 97"/>
              <a:gd name="T16" fmla="*/ 41 w 97"/>
              <a:gd name="T17" fmla="*/ 97 h 97"/>
              <a:gd name="T18" fmla="*/ 41 w 97"/>
              <a:gd name="T19" fmla="*/ 97 h 97"/>
              <a:gd name="T20" fmla="*/ 97 w 97"/>
              <a:gd name="T21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97">
                <a:moveTo>
                  <a:pt x="97" y="97"/>
                </a:moveTo>
                <a:cubicBezTo>
                  <a:pt x="97" y="77"/>
                  <a:pt x="91" y="59"/>
                  <a:pt x="81" y="43"/>
                </a:cubicBezTo>
                <a:cubicBezTo>
                  <a:pt x="81" y="17"/>
                  <a:pt x="81" y="17"/>
                  <a:pt x="81" y="17"/>
                </a:cubicBezTo>
                <a:cubicBezTo>
                  <a:pt x="54" y="17"/>
                  <a:pt x="54" y="17"/>
                  <a:pt x="54" y="17"/>
                </a:cubicBezTo>
                <a:cubicBezTo>
                  <a:pt x="39" y="6"/>
                  <a:pt x="2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23" y="56"/>
                  <a:pt x="41" y="75"/>
                  <a:pt x="41" y="97"/>
                </a:cubicBezTo>
                <a:cubicBezTo>
                  <a:pt x="41" y="97"/>
                  <a:pt x="41" y="97"/>
                  <a:pt x="41" y="97"/>
                </a:cubicBezTo>
                <a:cubicBezTo>
                  <a:pt x="97" y="97"/>
                  <a:pt x="97" y="97"/>
                  <a:pt x="97" y="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BE142C5D-5DAC-40E2-ADC3-1DBB547D2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914" y="3303984"/>
            <a:ext cx="1383030" cy="13812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48D093-4558-413F-8446-EA54EBC781C1}"/>
              </a:ext>
            </a:extLst>
          </p:cNvPr>
          <p:cNvGrpSpPr/>
          <p:nvPr/>
        </p:nvGrpSpPr>
        <p:grpSpPr>
          <a:xfrm>
            <a:off x="5637926" y="3555444"/>
            <a:ext cx="929005" cy="878363"/>
            <a:chOff x="5692775" y="3395663"/>
            <a:chExt cx="844550" cy="798512"/>
          </a:xfrm>
          <a:solidFill>
            <a:schemeClr val="bg1"/>
          </a:solidFill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167D79B-A5D5-4CE7-8239-9253EF656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2775" y="3783013"/>
              <a:ext cx="790575" cy="411162"/>
            </a:xfrm>
            <a:custGeom>
              <a:avLst/>
              <a:gdLst>
                <a:gd name="T0" fmla="*/ 70 w 133"/>
                <a:gd name="T1" fmla="*/ 69 h 69"/>
                <a:gd name="T2" fmla="*/ 14 w 133"/>
                <a:gd name="T3" fmla="*/ 38 h 69"/>
                <a:gd name="T4" fmla="*/ 9 w 133"/>
                <a:gd name="T5" fmla="*/ 42 h 69"/>
                <a:gd name="T6" fmla="*/ 6 w 133"/>
                <a:gd name="T7" fmla="*/ 42 h 69"/>
                <a:gd name="T8" fmla="*/ 1 w 133"/>
                <a:gd name="T9" fmla="*/ 41 h 69"/>
                <a:gd name="T10" fmla="*/ 0 w 133"/>
                <a:gd name="T11" fmla="*/ 36 h 69"/>
                <a:gd name="T12" fmla="*/ 0 w 133"/>
                <a:gd name="T13" fmla="*/ 6 h 69"/>
                <a:gd name="T14" fmla="*/ 6 w 133"/>
                <a:gd name="T15" fmla="*/ 0 h 69"/>
                <a:gd name="T16" fmla="*/ 9 w 133"/>
                <a:gd name="T17" fmla="*/ 1 h 69"/>
                <a:gd name="T18" fmla="*/ 35 w 133"/>
                <a:gd name="T19" fmla="*/ 16 h 69"/>
                <a:gd name="T20" fmla="*/ 38 w 133"/>
                <a:gd name="T21" fmla="*/ 21 h 69"/>
                <a:gd name="T22" fmla="*/ 35 w 133"/>
                <a:gd name="T23" fmla="*/ 27 h 69"/>
                <a:gd name="T24" fmla="*/ 28 w 133"/>
                <a:gd name="T25" fmla="*/ 31 h 69"/>
                <a:gd name="T26" fmla="*/ 70 w 133"/>
                <a:gd name="T27" fmla="*/ 53 h 69"/>
                <a:gd name="T28" fmla="*/ 116 w 133"/>
                <a:gd name="T29" fmla="*/ 23 h 69"/>
                <a:gd name="T30" fmla="*/ 124 w 133"/>
                <a:gd name="T31" fmla="*/ 18 h 69"/>
                <a:gd name="T32" fmla="*/ 127 w 133"/>
                <a:gd name="T33" fmla="*/ 19 h 69"/>
                <a:gd name="T34" fmla="*/ 131 w 133"/>
                <a:gd name="T35" fmla="*/ 29 h 69"/>
                <a:gd name="T36" fmla="*/ 70 w 133"/>
                <a:gd name="T3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3" h="69">
                  <a:moveTo>
                    <a:pt x="70" y="69"/>
                  </a:moveTo>
                  <a:cubicBezTo>
                    <a:pt x="47" y="69"/>
                    <a:pt x="26" y="58"/>
                    <a:pt x="14" y="38"/>
                  </a:cubicBezTo>
                  <a:cubicBezTo>
                    <a:pt x="11" y="40"/>
                    <a:pt x="9" y="41"/>
                    <a:pt x="9" y="42"/>
                  </a:cubicBezTo>
                  <a:cubicBezTo>
                    <a:pt x="8" y="42"/>
                    <a:pt x="7" y="42"/>
                    <a:pt x="6" y="42"/>
                  </a:cubicBezTo>
                  <a:cubicBezTo>
                    <a:pt x="4" y="42"/>
                    <a:pt x="3" y="42"/>
                    <a:pt x="1" y="41"/>
                  </a:cubicBezTo>
                  <a:cubicBezTo>
                    <a:pt x="0" y="40"/>
                    <a:pt x="0" y="38"/>
                    <a:pt x="0" y="36"/>
                  </a:cubicBezTo>
                  <a:cubicBezTo>
                    <a:pt x="0" y="34"/>
                    <a:pt x="0" y="8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7" y="17"/>
                    <a:pt x="38" y="19"/>
                    <a:pt x="38" y="21"/>
                  </a:cubicBezTo>
                  <a:cubicBezTo>
                    <a:pt x="38" y="24"/>
                    <a:pt x="37" y="26"/>
                    <a:pt x="35" y="27"/>
                  </a:cubicBezTo>
                  <a:cubicBezTo>
                    <a:pt x="35" y="27"/>
                    <a:pt x="32" y="29"/>
                    <a:pt x="28" y="31"/>
                  </a:cubicBezTo>
                  <a:cubicBezTo>
                    <a:pt x="38" y="45"/>
                    <a:pt x="53" y="53"/>
                    <a:pt x="70" y="53"/>
                  </a:cubicBezTo>
                  <a:cubicBezTo>
                    <a:pt x="91" y="53"/>
                    <a:pt x="109" y="42"/>
                    <a:pt x="116" y="23"/>
                  </a:cubicBezTo>
                  <a:cubicBezTo>
                    <a:pt x="118" y="20"/>
                    <a:pt x="120" y="18"/>
                    <a:pt x="124" y="18"/>
                  </a:cubicBezTo>
                  <a:cubicBezTo>
                    <a:pt x="125" y="18"/>
                    <a:pt x="126" y="19"/>
                    <a:pt x="127" y="19"/>
                  </a:cubicBezTo>
                  <a:cubicBezTo>
                    <a:pt x="131" y="21"/>
                    <a:pt x="133" y="25"/>
                    <a:pt x="131" y="29"/>
                  </a:cubicBezTo>
                  <a:cubicBezTo>
                    <a:pt x="121" y="54"/>
                    <a:pt x="97" y="69"/>
                    <a:pt x="70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FF59879E-A547-4B54-91DB-6789DC282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00" y="3395663"/>
              <a:ext cx="796925" cy="417512"/>
            </a:xfrm>
            <a:custGeom>
              <a:avLst/>
              <a:gdLst>
                <a:gd name="T0" fmla="*/ 128 w 134"/>
                <a:gd name="T1" fmla="*/ 70 h 70"/>
                <a:gd name="T2" fmla="*/ 126 w 134"/>
                <a:gd name="T3" fmla="*/ 69 h 70"/>
                <a:gd name="T4" fmla="*/ 99 w 134"/>
                <a:gd name="T5" fmla="*/ 54 h 70"/>
                <a:gd name="T6" fmla="*/ 96 w 134"/>
                <a:gd name="T7" fmla="*/ 49 h 70"/>
                <a:gd name="T8" fmla="*/ 99 w 134"/>
                <a:gd name="T9" fmla="*/ 44 h 70"/>
                <a:gd name="T10" fmla="*/ 105 w 134"/>
                <a:gd name="T11" fmla="*/ 40 h 70"/>
                <a:gd name="T12" fmla="*/ 62 w 134"/>
                <a:gd name="T13" fmla="*/ 16 h 70"/>
                <a:gd name="T14" fmla="*/ 16 w 134"/>
                <a:gd name="T15" fmla="*/ 47 h 70"/>
                <a:gd name="T16" fmla="*/ 9 w 134"/>
                <a:gd name="T17" fmla="*/ 51 h 70"/>
                <a:gd name="T18" fmla="*/ 6 w 134"/>
                <a:gd name="T19" fmla="*/ 51 h 70"/>
                <a:gd name="T20" fmla="*/ 2 w 134"/>
                <a:gd name="T21" fmla="*/ 40 h 70"/>
                <a:gd name="T22" fmla="*/ 62 w 134"/>
                <a:gd name="T23" fmla="*/ 0 h 70"/>
                <a:gd name="T24" fmla="*/ 119 w 134"/>
                <a:gd name="T25" fmla="*/ 32 h 70"/>
                <a:gd name="T26" fmla="*/ 125 w 134"/>
                <a:gd name="T27" fmla="*/ 28 h 70"/>
                <a:gd name="T28" fmla="*/ 128 w 134"/>
                <a:gd name="T29" fmla="*/ 27 h 70"/>
                <a:gd name="T30" fmla="*/ 134 w 134"/>
                <a:gd name="T31" fmla="*/ 33 h 70"/>
                <a:gd name="T32" fmla="*/ 134 w 134"/>
                <a:gd name="T33" fmla="*/ 64 h 70"/>
                <a:gd name="T34" fmla="*/ 133 w 134"/>
                <a:gd name="T35" fmla="*/ 68 h 70"/>
                <a:gd name="T36" fmla="*/ 128 w 134"/>
                <a:gd name="T3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4" h="70">
                  <a:moveTo>
                    <a:pt x="128" y="70"/>
                  </a:moveTo>
                  <a:cubicBezTo>
                    <a:pt x="127" y="70"/>
                    <a:pt x="126" y="69"/>
                    <a:pt x="126" y="69"/>
                  </a:cubicBezTo>
                  <a:cubicBezTo>
                    <a:pt x="124" y="68"/>
                    <a:pt x="100" y="55"/>
                    <a:pt x="99" y="54"/>
                  </a:cubicBezTo>
                  <a:cubicBezTo>
                    <a:pt x="97" y="53"/>
                    <a:pt x="96" y="51"/>
                    <a:pt x="96" y="49"/>
                  </a:cubicBezTo>
                  <a:cubicBezTo>
                    <a:pt x="96" y="46"/>
                    <a:pt x="97" y="45"/>
                    <a:pt x="99" y="44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97" y="25"/>
                    <a:pt x="81" y="16"/>
                    <a:pt x="62" y="16"/>
                  </a:cubicBezTo>
                  <a:cubicBezTo>
                    <a:pt x="42" y="16"/>
                    <a:pt x="24" y="28"/>
                    <a:pt x="16" y="47"/>
                  </a:cubicBezTo>
                  <a:cubicBezTo>
                    <a:pt x="15" y="50"/>
                    <a:pt x="12" y="51"/>
                    <a:pt x="9" y="51"/>
                  </a:cubicBezTo>
                  <a:cubicBezTo>
                    <a:pt x="8" y="51"/>
                    <a:pt x="7" y="51"/>
                    <a:pt x="6" y="51"/>
                  </a:cubicBezTo>
                  <a:cubicBezTo>
                    <a:pt x="2" y="49"/>
                    <a:pt x="0" y="44"/>
                    <a:pt x="2" y="40"/>
                  </a:cubicBezTo>
                  <a:cubicBezTo>
                    <a:pt x="12" y="16"/>
                    <a:pt x="36" y="0"/>
                    <a:pt x="62" y="0"/>
                  </a:cubicBezTo>
                  <a:cubicBezTo>
                    <a:pt x="87" y="0"/>
                    <a:pt x="108" y="12"/>
                    <a:pt x="119" y="32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26" y="28"/>
                    <a:pt x="127" y="27"/>
                    <a:pt x="128" y="27"/>
                  </a:cubicBezTo>
                  <a:cubicBezTo>
                    <a:pt x="132" y="27"/>
                    <a:pt x="134" y="30"/>
                    <a:pt x="134" y="33"/>
                  </a:cubicBezTo>
                  <a:cubicBezTo>
                    <a:pt x="134" y="35"/>
                    <a:pt x="134" y="61"/>
                    <a:pt x="134" y="64"/>
                  </a:cubicBezTo>
                  <a:cubicBezTo>
                    <a:pt x="134" y="65"/>
                    <a:pt x="134" y="67"/>
                    <a:pt x="133" y="68"/>
                  </a:cubicBezTo>
                  <a:cubicBezTo>
                    <a:pt x="132" y="69"/>
                    <a:pt x="130" y="70"/>
                    <a:pt x="128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800E682C-FA61-40EF-B943-3F6B34E3C334}"/>
              </a:ext>
            </a:extLst>
          </p:cNvPr>
          <p:cNvSpPr/>
          <p:nvPr/>
        </p:nvSpPr>
        <p:spPr>
          <a:xfrm rot="5400000" flipH="1">
            <a:off x="1050254" y="163319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5B664C-2B6E-4CA9-9365-0E18D830532D}"/>
              </a:ext>
            </a:extLst>
          </p:cNvPr>
          <p:cNvSpPr txBox="1"/>
          <p:nvPr/>
        </p:nvSpPr>
        <p:spPr>
          <a:xfrm>
            <a:off x="957307" y="2931418"/>
            <a:ext cx="2988044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velit sapien Vestibulum id libero placerat dapibus lectus faucibus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F57357-CBE2-4CCD-8B1D-BC5354BE908D}"/>
              </a:ext>
            </a:extLst>
          </p:cNvPr>
          <p:cNvSpPr txBox="1"/>
          <p:nvPr/>
        </p:nvSpPr>
        <p:spPr>
          <a:xfrm>
            <a:off x="953571" y="261923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EBD99A0-12D7-4F3C-9B1C-6DD59305734D}"/>
              </a:ext>
            </a:extLst>
          </p:cNvPr>
          <p:cNvSpPr/>
          <p:nvPr/>
        </p:nvSpPr>
        <p:spPr>
          <a:xfrm rot="5400000" flipH="1">
            <a:off x="1046518" y="4163138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5E50C0-598F-4AD7-B295-1E69B722E51F}"/>
              </a:ext>
            </a:extLst>
          </p:cNvPr>
          <p:cNvSpPr txBox="1"/>
          <p:nvPr/>
        </p:nvSpPr>
        <p:spPr>
          <a:xfrm>
            <a:off x="953571" y="5461364"/>
            <a:ext cx="2988044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velit sapien Vestibulum id libero placerat dapibus lectus faucibus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B46AAE-DE85-46F8-8850-C4873490781D}"/>
              </a:ext>
            </a:extLst>
          </p:cNvPr>
          <p:cNvSpPr txBox="1"/>
          <p:nvPr/>
        </p:nvSpPr>
        <p:spPr>
          <a:xfrm>
            <a:off x="949835" y="5149182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9C07A6-9599-4574-A278-1E7F2DF43453}"/>
              </a:ext>
            </a:extLst>
          </p:cNvPr>
          <p:cNvSpPr txBox="1"/>
          <p:nvPr/>
        </p:nvSpPr>
        <p:spPr>
          <a:xfrm rot="18972027">
            <a:off x="4268225" y="2787531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j-lt"/>
              </a:rPr>
              <a:t>STEP ONE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18CCAE-5B84-4838-9223-84FBC6C30277}"/>
              </a:ext>
            </a:extLst>
          </p:cNvPr>
          <p:cNvSpPr txBox="1"/>
          <p:nvPr/>
        </p:nvSpPr>
        <p:spPr>
          <a:xfrm rot="2627973" flipH="1">
            <a:off x="6227928" y="2787531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j-lt"/>
              </a:rPr>
              <a:t>STEP TWO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45DB33-3D6A-4143-A103-55BA8616E5C5}"/>
              </a:ext>
            </a:extLst>
          </p:cNvPr>
          <p:cNvSpPr txBox="1"/>
          <p:nvPr/>
        </p:nvSpPr>
        <p:spPr>
          <a:xfrm rot="2627973" flipH="1">
            <a:off x="4268225" y="4752062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j-lt"/>
              </a:rPr>
              <a:t>STEP FOUR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C3B9C1-E334-4AB8-BFA8-347EA2E06A61}"/>
              </a:ext>
            </a:extLst>
          </p:cNvPr>
          <p:cNvSpPr txBox="1"/>
          <p:nvPr/>
        </p:nvSpPr>
        <p:spPr>
          <a:xfrm rot="18972027">
            <a:off x="6227928" y="4752062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j-lt"/>
              </a:rPr>
              <a:t>STEP THREE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D4D8C25-EE2C-4412-83B1-722B443788A0}"/>
              </a:ext>
            </a:extLst>
          </p:cNvPr>
          <p:cNvGrpSpPr/>
          <p:nvPr/>
        </p:nvGrpSpPr>
        <p:grpSpPr>
          <a:xfrm>
            <a:off x="1526822" y="1798303"/>
            <a:ext cx="357402" cy="406431"/>
            <a:chOff x="9805987" y="1155701"/>
            <a:chExt cx="439738" cy="500062"/>
          </a:xfrm>
          <a:solidFill>
            <a:schemeClr val="tx1"/>
          </a:solidFill>
        </p:grpSpPr>
        <p:sp>
          <p:nvSpPr>
            <p:cNvPr id="29" name="Freeform 108">
              <a:extLst>
                <a:ext uri="{FF2B5EF4-FFF2-40B4-BE49-F238E27FC236}">
                  <a16:creationId xmlns:a16="http://schemas.microsoft.com/office/drawing/2014/main" id="{61E5D50F-8349-4CF6-935D-A5CF9BD3F3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9650" y="1155701"/>
              <a:ext cx="252413" cy="125413"/>
            </a:xfrm>
            <a:custGeom>
              <a:avLst/>
              <a:gdLst>
                <a:gd name="T0" fmla="*/ 32 w 32"/>
                <a:gd name="T1" fmla="*/ 8 h 16"/>
                <a:gd name="T2" fmla="*/ 24 w 32"/>
                <a:gd name="T3" fmla="*/ 8 h 16"/>
                <a:gd name="T4" fmla="*/ 16 w 32"/>
                <a:gd name="T5" fmla="*/ 0 h 16"/>
                <a:gd name="T6" fmla="*/ 8 w 32"/>
                <a:gd name="T7" fmla="*/ 8 h 16"/>
                <a:gd name="T8" fmla="*/ 0 w 32"/>
                <a:gd name="T9" fmla="*/ 8 h 16"/>
                <a:gd name="T10" fmla="*/ 0 w 32"/>
                <a:gd name="T11" fmla="*/ 16 h 16"/>
                <a:gd name="T12" fmla="*/ 32 w 32"/>
                <a:gd name="T13" fmla="*/ 16 h 16"/>
                <a:gd name="T14" fmla="*/ 32 w 32"/>
                <a:gd name="T15" fmla="*/ 8 h 16"/>
                <a:gd name="T16" fmla="*/ 16 w 32"/>
                <a:gd name="T17" fmla="*/ 12 h 16"/>
                <a:gd name="T18" fmla="*/ 12 w 32"/>
                <a:gd name="T19" fmla="*/ 8 h 16"/>
                <a:gd name="T20" fmla="*/ 16 w 32"/>
                <a:gd name="T21" fmla="*/ 4 h 16"/>
                <a:gd name="T22" fmla="*/ 20 w 32"/>
                <a:gd name="T23" fmla="*/ 8 h 16"/>
                <a:gd name="T24" fmla="*/ 16 w 32"/>
                <a:gd name="T25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16">
                  <a:moveTo>
                    <a:pt x="32" y="8"/>
                  </a:move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ubicBezTo>
                    <a:pt x="12" y="0"/>
                    <a:pt x="8" y="4"/>
                    <a:pt x="8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8"/>
                  </a:lnTo>
                  <a:close/>
                  <a:moveTo>
                    <a:pt x="16" y="12"/>
                  </a:moveTo>
                  <a:cubicBezTo>
                    <a:pt x="14" y="12"/>
                    <a:pt x="12" y="10"/>
                    <a:pt x="12" y="8"/>
                  </a:cubicBezTo>
                  <a:cubicBezTo>
                    <a:pt x="12" y="6"/>
                    <a:pt x="14" y="4"/>
                    <a:pt x="16" y="4"/>
                  </a:cubicBezTo>
                  <a:cubicBezTo>
                    <a:pt x="18" y="4"/>
                    <a:pt x="20" y="6"/>
                    <a:pt x="20" y="8"/>
                  </a:cubicBezTo>
                  <a:cubicBezTo>
                    <a:pt x="20" y="10"/>
                    <a:pt x="18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109">
              <a:extLst>
                <a:ext uri="{FF2B5EF4-FFF2-40B4-BE49-F238E27FC236}">
                  <a16:creationId xmlns:a16="http://schemas.microsoft.com/office/drawing/2014/main" id="{02864D3A-4C90-4F16-905F-8FD9517AE5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5987" y="1217613"/>
              <a:ext cx="439738" cy="438150"/>
            </a:xfrm>
            <a:custGeom>
              <a:avLst/>
              <a:gdLst>
                <a:gd name="T0" fmla="*/ 237 w 277"/>
                <a:gd name="T1" fmla="*/ 0 h 276"/>
                <a:gd name="T2" fmla="*/ 237 w 277"/>
                <a:gd name="T3" fmla="*/ 59 h 276"/>
                <a:gd name="T4" fmla="*/ 40 w 277"/>
                <a:gd name="T5" fmla="*/ 59 h 276"/>
                <a:gd name="T6" fmla="*/ 40 w 277"/>
                <a:gd name="T7" fmla="*/ 0 h 276"/>
                <a:gd name="T8" fmla="*/ 0 w 277"/>
                <a:gd name="T9" fmla="*/ 0 h 276"/>
                <a:gd name="T10" fmla="*/ 0 w 277"/>
                <a:gd name="T11" fmla="*/ 276 h 276"/>
                <a:gd name="T12" fmla="*/ 277 w 277"/>
                <a:gd name="T13" fmla="*/ 276 h 276"/>
                <a:gd name="T14" fmla="*/ 277 w 277"/>
                <a:gd name="T15" fmla="*/ 0 h 276"/>
                <a:gd name="T16" fmla="*/ 237 w 277"/>
                <a:gd name="T17" fmla="*/ 0 h 276"/>
                <a:gd name="T18" fmla="*/ 129 w 277"/>
                <a:gd name="T19" fmla="*/ 232 h 276"/>
                <a:gd name="T20" fmla="*/ 114 w 277"/>
                <a:gd name="T21" fmla="*/ 222 h 276"/>
                <a:gd name="T22" fmla="*/ 59 w 277"/>
                <a:gd name="T23" fmla="*/ 163 h 276"/>
                <a:gd name="T24" fmla="*/ 89 w 277"/>
                <a:gd name="T25" fmla="*/ 138 h 276"/>
                <a:gd name="T26" fmla="*/ 129 w 277"/>
                <a:gd name="T27" fmla="*/ 178 h 276"/>
                <a:gd name="T28" fmla="*/ 208 w 277"/>
                <a:gd name="T29" fmla="*/ 99 h 276"/>
                <a:gd name="T30" fmla="*/ 237 w 277"/>
                <a:gd name="T31" fmla="*/ 128 h 276"/>
                <a:gd name="T32" fmla="*/ 129 w 277"/>
                <a:gd name="T33" fmla="*/ 23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7" h="276">
                  <a:moveTo>
                    <a:pt x="237" y="0"/>
                  </a:moveTo>
                  <a:lnTo>
                    <a:pt x="237" y="59"/>
                  </a:lnTo>
                  <a:lnTo>
                    <a:pt x="40" y="59"/>
                  </a:lnTo>
                  <a:lnTo>
                    <a:pt x="40" y="0"/>
                  </a:lnTo>
                  <a:lnTo>
                    <a:pt x="0" y="0"/>
                  </a:lnTo>
                  <a:lnTo>
                    <a:pt x="0" y="276"/>
                  </a:lnTo>
                  <a:lnTo>
                    <a:pt x="277" y="276"/>
                  </a:lnTo>
                  <a:lnTo>
                    <a:pt x="277" y="0"/>
                  </a:lnTo>
                  <a:lnTo>
                    <a:pt x="237" y="0"/>
                  </a:lnTo>
                  <a:close/>
                  <a:moveTo>
                    <a:pt x="129" y="232"/>
                  </a:moveTo>
                  <a:lnTo>
                    <a:pt x="114" y="222"/>
                  </a:lnTo>
                  <a:lnTo>
                    <a:pt x="59" y="163"/>
                  </a:lnTo>
                  <a:lnTo>
                    <a:pt x="89" y="138"/>
                  </a:lnTo>
                  <a:lnTo>
                    <a:pt x="129" y="178"/>
                  </a:lnTo>
                  <a:lnTo>
                    <a:pt x="208" y="99"/>
                  </a:lnTo>
                  <a:lnTo>
                    <a:pt x="237" y="128"/>
                  </a:lnTo>
                  <a:lnTo>
                    <a:pt x="129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EC1D201-320C-49E1-BC1A-405B3D31C56B}"/>
              </a:ext>
            </a:extLst>
          </p:cNvPr>
          <p:cNvGrpSpPr/>
          <p:nvPr/>
        </p:nvGrpSpPr>
        <p:grpSpPr>
          <a:xfrm>
            <a:off x="1423591" y="4311008"/>
            <a:ext cx="459961" cy="459962"/>
            <a:chOff x="8756835" y="3387391"/>
            <a:chExt cx="380133" cy="380134"/>
          </a:xfrm>
          <a:solidFill>
            <a:schemeClr val="tx1"/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40A6ED42-345B-45C7-94AF-917B5DC54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7479" y="3387391"/>
              <a:ext cx="179489" cy="179490"/>
            </a:xfrm>
            <a:custGeom>
              <a:avLst/>
              <a:gdLst>
                <a:gd name="T0" fmla="*/ 12 w 117"/>
                <a:gd name="T1" fmla="*/ 98 h 117"/>
                <a:gd name="T2" fmla="*/ 16 w 117"/>
                <a:gd name="T3" fmla="*/ 94 h 117"/>
                <a:gd name="T4" fmla="*/ 23 w 117"/>
                <a:gd name="T5" fmla="*/ 94 h 117"/>
                <a:gd name="T6" fmla="*/ 23 w 117"/>
                <a:gd name="T7" fmla="*/ 101 h 117"/>
                <a:gd name="T8" fmla="*/ 19 w 117"/>
                <a:gd name="T9" fmla="*/ 105 h 117"/>
                <a:gd name="T10" fmla="*/ 31 w 117"/>
                <a:gd name="T11" fmla="*/ 117 h 117"/>
                <a:gd name="T12" fmla="*/ 53 w 117"/>
                <a:gd name="T13" fmla="*/ 95 h 117"/>
                <a:gd name="T14" fmla="*/ 101 w 117"/>
                <a:gd name="T15" fmla="*/ 83 h 117"/>
                <a:gd name="T16" fmla="*/ 113 w 117"/>
                <a:gd name="T17" fmla="*/ 39 h 117"/>
                <a:gd name="T18" fmla="*/ 87 w 117"/>
                <a:gd name="T19" fmla="*/ 65 h 117"/>
                <a:gd name="T20" fmla="*/ 68 w 117"/>
                <a:gd name="T21" fmla="*/ 65 h 117"/>
                <a:gd name="T22" fmla="*/ 52 w 117"/>
                <a:gd name="T23" fmla="*/ 49 h 117"/>
                <a:gd name="T24" fmla="*/ 52 w 117"/>
                <a:gd name="T25" fmla="*/ 30 h 117"/>
                <a:gd name="T26" fmla="*/ 78 w 117"/>
                <a:gd name="T27" fmla="*/ 4 h 117"/>
                <a:gd name="T28" fmla="*/ 34 w 117"/>
                <a:gd name="T29" fmla="*/ 17 h 117"/>
                <a:gd name="T30" fmla="*/ 22 w 117"/>
                <a:gd name="T31" fmla="*/ 64 h 117"/>
                <a:gd name="T32" fmla="*/ 0 w 117"/>
                <a:gd name="T33" fmla="*/ 86 h 117"/>
                <a:gd name="T34" fmla="*/ 12 w 117"/>
                <a:gd name="T35" fmla="*/ 9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117">
                  <a:moveTo>
                    <a:pt x="12" y="98"/>
                  </a:moveTo>
                  <a:cubicBezTo>
                    <a:pt x="16" y="94"/>
                    <a:pt x="16" y="94"/>
                    <a:pt x="16" y="94"/>
                  </a:cubicBezTo>
                  <a:cubicBezTo>
                    <a:pt x="18" y="92"/>
                    <a:pt x="21" y="92"/>
                    <a:pt x="23" y="94"/>
                  </a:cubicBezTo>
                  <a:cubicBezTo>
                    <a:pt x="25" y="96"/>
                    <a:pt x="25" y="99"/>
                    <a:pt x="23" y="101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69" y="100"/>
                    <a:pt x="88" y="96"/>
                    <a:pt x="101" y="83"/>
                  </a:cubicBezTo>
                  <a:cubicBezTo>
                    <a:pt x="113" y="71"/>
                    <a:pt x="117" y="54"/>
                    <a:pt x="113" y="39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2" y="70"/>
                    <a:pt x="74" y="70"/>
                    <a:pt x="68" y="65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7" y="44"/>
                    <a:pt x="47" y="35"/>
                    <a:pt x="52" y="30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63" y="0"/>
                    <a:pt x="46" y="5"/>
                    <a:pt x="34" y="17"/>
                  </a:cubicBezTo>
                  <a:cubicBezTo>
                    <a:pt x="21" y="29"/>
                    <a:pt x="17" y="48"/>
                    <a:pt x="22" y="64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2" y="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4052262F-5206-4AC0-8978-351B2F73B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6835" y="3589958"/>
              <a:ext cx="177566" cy="177567"/>
            </a:xfrm>
            <a:custGeom>
              <a:avLst/>
              <a:gdLst>
                <a:gd name="T0" fmla="*/ 105 w 116"/>
                <a:gd name="T1" fmla="*/ 19 h 116"/>
                <a:gd name="T2" fmla="*/ 101 w 116"/>
                <a:gd name="T3" fmla="*/ 23 h 116"/>
                <a:gd name="T4" fmla="*/ 93 w 116"/>
                <a:gd name="T5" fmla="*/ 23 h 116"/>
                <a:gd name="T6" fmla="*/ 93 w 116"/>
                <a:gd name="T7" fmla="*/ 15 h 116"/>
                <a:gd name="T8" fmla="*/ 97 w 116"/>
                <a:gd name="T9" fmla="*/ 11 h 116"/>
                <a:gd name="T10" fmla="*/ 86 w 116"/>
                <a:gd name="T11" fmla="*/ 0 h 116"/>
                <a:gd name="T12" fmla="*/ 64 w 116"/>
                <a:gd name="T13" fmla="*/ 22 h 116"/>
                <a:gd name="T14" fmla="*/ 16 w 116"/>
                <a:gd name="T15" fmla="*/ 34 h 116"/>
                <a:gd name="T16" fmla="*/ 4 w 116"/>
                <a:gd name="T17" fmla="*/ 78 h 116"/>
                <a:gd name="T18" fmla="*/ 30 w 116"/>
                <a:gd name="T19" fmla="*/ 52 h 116"/>
                <a:gd name="T20" fmla="*/ 48 w 116"/>
                <a:gd name="T21" fmla="*/ 52 h 116"/>
                <a:gd name="T22" fmla="*/ 64 w 116"/>
                <a:gd name="T23" fmla="*/ 68 h 116"/>
                <a:gd name="T24" fmla="*/ 64 w 116"/>
                <a:gd name="T25" fmla="*/ 86 h 116"/>
                <a:gd name="T26" fmla="*/ 38 w 116"/>
                <a:gd name="T27" fmla="*/ 113 h 116"/>
                <a:gd name="T28" fmla="*/ 83 w 116"/>
                <a:gd name="T29" fmla="*/ 100 h 116"/>
                <a:gd name="T30" fmla="*/ 94 w 116"/>
                <a:gd name="T31" fmla="*/ 52 h 116"/>
                <a:gd name="T32" fmla="*/ 116 w 116"/>
                <a:gd name="T33" fmla="*/ 30 h 116"/>
                <a:gd name="T34" fmla="*/ 105 w 116"/>
                <a:gd name="T35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6" h="116">
                  <a:moveTo>
                    <a:pt x="105" y="19"/>
                  </a:moveTo>
                  <a:cubicBezTo>
                    <a:pt x="101" y="23"/>
                    <a:pt x="101" y="23"/>
                    <a:pt x="101" y="23"/>
                  </a:cubicBezTo>
                  <a:cubicBezTo>
                    <a:pt x="99" y="25"/>
                    <a:pt x="95" y="25"/>
                    <a:pt x="93" y="23"/>
                  </a:cubicBezTo>
                  <a:cubicBezTo>
                    <a:pt x="91" y="21"/>
                    <a:pt x="91" y="17"/>
                    <a:pt x="93" y="15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47" y="17"/>
                    <a:pt x="29" y="21"/>
                    <a:pt x="16" y="34"/>
                  </a:cubicBezTo>
                  <a:cubicBezTo>
                    <a:pt x="4" y="46"/>
                    <a:pt x="0" y="63"/>
                    <a:pt x="4" y="78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5" y="47"/>
                    <a:pt x="43" y="47"/>
                    <a:pt x="48" y="52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9" y="73"/>
                    <a:pt x="69" y="81"/>
                    <a:pt x="64" y="86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53" y="116"/>
                    <a:pt x="71" y="112"/>
                    <a:pt x="83" y="100"/>
                  </a:cubicBezTo>
                  <a:cubicBezTo>
                    <a:pt x="95" y="87"/>
                    <a:pt x="99" y="69"/>
                    <a:pt x="94" y="52"/>
                  </a:cubicBezTo>
                  <a:cubicBezTo>
                    <a:pt x="116" y="30"/>
                    <a:pt x="116" y="30"/>
                    <a:pt x="116" y="30"/>
                  </a:cubicBezTo>
                  <a:lnTo>
                    <a:pt x="10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2BF5B6C6-4F88-4451-A751-1ACB5D24F2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6835" y="3387391"/>
              <a:ext cx="380133" cy="380134"/>
            </a:xfrm>
            <a:custGeom>
              <a:avLst/>
              <a:gdLst>
                <a:gd name="T0" fmla="*/ 232 w 248"/>
                <a:gd name="T1" fmla="*/ 166 h 248"/>
                <a:gd name="T2" fmla="*/ 184 w 248"/>
                <a:gd name="T3" fmla="*/ 154 h 248"/>
                <a:gd name="T4" fmla="*/ 94 w 248"/>
                <a:gd name="T5" fmla="*/ 64 h 248"/>
                <a:gd name="T6" fmla="*/ 83 w 248"/>
                <a:gd name="T7" fmla="*/ 17 h 248"/>
                <a:gd name="T8" fmla="*/ 38 w 248"/>
                <a:gd name="T9" fmla="*/ 4 h 248"/>
                <a:gd name="T10" fmla="*/ 64 w 248"/>
                <a:gd name="T11" fmla="*/ 30 h 248"/>
                <a:gd name="T12" fmla="*/ 64 w 248"/>
                <a:gd name="T13" fmla="*/ 49 h 248"/>
                <a:gd name="T14" fmla="*/ 48 w 248"/>
                <a:gd name="T15" fmla="*/ 65 h 248"/>
                <a:gd name="T16" fmla="*/ 30 w 248"/>
                <a:gd name="T17" fmla="*/ 65 h 248"/>
                <a:gd name="T18" fmla="*/ 4 w 248"/>
                <a:gd name="T19" fmla="*/ 39 h 248"/>
                <a:gd name="T20" fmla="*/ 16 w 248"/>
                <a:gd name="T21" fmla="*/ 83 h 248"/>
                <a:gd name="T22" fmla="*/ 64 w 248"/>
                <a:gd name="T23" fmla="*/ 95 h 248"/>
                <a:gd name="T24" fmla="*/ 153 w 248"/>
                <a:gd name="T25" fmla="*/ 184 h 248"/>
                <a:gd name="T26" fmla="*/ 165 w 248"/>
                <a:gd name="T27" fmla="*/ 232 h 248"/>
                <a:gd name="T28" fmla="*/ 209 w 248"/>
                <a:gd name="T29" fmla="*/ 245 h 248"/>
                <a:gd name="T30" fmla="*/ 183 w 248"/>
                <a:gd name="T31" fmla="*/ 218 h 248"/>
                <a:gd name="T32" fmla="*/ 183 w 248"/>
                <a:gd name="T33" fmla="*/ 200 h 248"/>
                <a:gd name="T34" fmla="*/ 199 w 248"/>
                <a:gd name="T35" fmla="*/ 184 h 248"/>
                <a:gd name="T36" fmla="*/ 218 w 248"/>
                <a:gd name="T37" fmla="*/ 184 h 248"/>
                <a:gd name="T38" fmla="*/ 244 w 248"/>
                <a:gd name="T39" fmla="*/ 210 h 248"/>
                <a:gd name="T40" fmla="*/ 232 w 248"/>
                <a:gd name="T41" fmla="*/ 166 h 248"/>
                <a:gd name="T42" fmla="*/ 154 w 248"/>
                <a:gd name="T43" fmla="*/ 155 h 248"/>
                <a:gd name="T44" fmla="*/ 147 w 248"/>
                <a:gd name="T45" fmla="*/ 155 h 248"/>
                <a:gd name="T46" fmla="*/ 93 w 248"/>
                <a:gd name="T47" fmla="*/ 101 h 248"/>
                <a:gd name="T48" fmla="*/ 93 w 248"/>
                <a:gd name="T49" fmla="*/ 94 h 248"/>
                <a:gd name="T50" fmla="*/ 101 w 248"/>
                <a:gd name="T51" fmla="*/ 94 h 248"/>
                <a:gd name="T52" fmla="*/ 154 w 248"/>
                <a:gd name="T53" fmla="*/ 147 h 248"/>
                <a:gd name="T54" fmla="*/ 154 w 248"/>
                <a:gd name="T55" fmla="*/ 15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48">
                  <a:moveTo>
                    <a:pt x="232" y="166"/>
                  </a:moveTo>
                  <a:cubicBezTo>
                    <a:pt x="219" y="153"/>
                    <a:pt x="200" y="149"/>
                    <a:pt x="184" y="15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9" y="48"/>
                    <a:pt x="95" y="29"/>
                    <a:pt x="83" y="17"/>
                  </a:cubicBezTo>
                  <a:cubicBezTo>
                    <a:pt x="71" y="5"/>
                    <a:pt x="53" y="0"/>
                    <a:pt x="38" y="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9" y="35"/>
                    <a:pt x="69" y="44"/>
                    <a:pt x="64" y="49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3" y="70"/>
                    <a:pt x="35" y="70"/>
                    <a:pt x="30" y="6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54"/>
                    <a:pt x="4" y="71"/>
                    <a:pt x="16" y="83"/>
                  </a:cubicBezTo>
                  <a:cubicBezTo>
                    <a:pt x="29" y="96"/>
                    <a:pt x="47" y="100"/>
                    <a:pt x="64" y="95"/>
                  </a:cubicBezTo>
                  <a:cubicBezTo>
                    <a:pt x="153" y="184"/>
                    <a:pt x="153" y="184"/>
                    <a:pt x="153" y="184"/>
                  </a:cubicBezTo>
                  <a:cubicBezTo>
                    <a:pt x="148" y="201"/>
                    <a:pt x="152" y="219"/>
                    <a:pt x="165" y="232"/>
                  </a:cubicBezTo>
                  <a:cubicBezTo>
                    <a:pt x="177" y="244"/>
                    <a:pt x="194" y="248"/>
                    <a:pt x="209" y="245"/>
                  </a:cubicBezTo>
                  <a:cubicBezTo>
                    <a:pt x="183" y="218"/>
                    <a:pt x="183" y="218"/>
                    <a:pt x="183" y="218"/>
                  </a:cubicBezTo>
                  <a:cubicBezTo>
                    <a:pt x="178" y="213"/>
                    <a:pt x="178" y="205"/>
                    <a:pt x="183" y="200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205" y="179"/>
                    <a:pt x="213" y="179"/>
                    <a:pt x="218" y="184"/>
                  </a:cubicBezTo>
                  <a:cubicBezTo>
                    <a:pt x="244" y="210"/>
                    <a:pt x="244" y="210"/>
                    <a:pt x="244" y="210"/>
                  </a:cubicBezTo>
                  <a:cubicBezTo>
                    <a:pt x="248" y="195"/>
                    <a:pt x="244" y="178"/>
                    <a:pt x="232" y="166"/>
                  </a:cubicBezTo>
                  <a:close/>
                  <a:moveTo>
                    <a:pt x="154" y="155"/>
                  </a:moveTo>
                  <a:cubicBezTo>
                    <a:pt x="152" y="157"/>
                    <a:pt x="149" y="157"/>
                    <a:pt x="147" y="155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1" y="99"/>
                    <a:pt x="91" y="96"/>
                    <a:pt x="93" y="94"/>
                  </a:cubicBezTo>
                  <a:cubicBezTo>
                    <a:pt x="95" y="92"/>
                    <a:pt x="99" y="92"/>
                    <a:pt x="101" y="94"/>
                  </a:cubicBezTo>
                  <a:cubicBezTo>
                    <a:pt x="154" y="147"/>
                    <a:pt x="154" y="147"/>
                    <a:pt x="154" y="147"/>
                  </a:cubicBezTo>
                  <a:cubicBezTo>
                    <a:pt x="156" y="149"/>
                    <a:pt x="156" y="153"/>
                    <a:pt x="154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DA49C6FA-242C-4CF7-8EBF-64E644BB16CF}"/>
              </a:ext>
            </a:extLst>
          </p:cNvPr>
          <p:cNvSpPr/>
          <p:nvPr/>
        </p:nvSpPr>
        <p:spPr>
          <a:xfrm rot="16200000">
            <a:off x="10304233" y="163319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764331-FDB7-44BB-9AEF-7C3FE693204C}"/>
              </a:ext>
            </a:extLst>
          </p:cNvPr>
          <p:cNvSpPr txBox="1"/>
          <p:nvPr/>
        </p:nvSpPr>
        <p:spPr>
          <a:xfrm>
            <a:off x="8246649" y="2931418"/>
            <a:ext cx="2988044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velit sapien Vestibulum id libero placerat dapibus lectus faucibus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B722C3-2003-4680-9EEE-CFEE6BE46A37}"/>
              </a:ext>
            </a:extLst>
          </p:cNvPr>
          <p:cNvSpPr txBox="1"/>
          <p:nvPr/>
        </p:nvSpPr>
        <p:spPr>
          <a:xfrm>
            <a:off x="8995758" y="261923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D8187554-6C3E-4A32-877C-C2DA696A4252}"/>
              </a:ext>
            </a:extLst>
          </p:cNvPr>
          <p:cNvSpPr/>
          <p:nvPr/>
        </p:nvSpPr>
        <p:spPr>
          <a:xfrm rot="16200000">
            <a:off x="10304234" y="4163138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4D42A8-FDC4-4597-9299-EAD7F4456A82}"/>
              </a:ext>
            </a:extLst>
          </p:cNvPr>
          <p:cNvSpPr txBox="1"/>
          <p:nvPr/>
        </p:nvSpPr>
        <p:spPr>
          <a:xfrm>
            <a:off x="8246649" y="5461364"/>
            <a:ext cx="2988044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velit sapien Vestibulum id libero placerat dapibus lectus faucibus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CD564D-B098-4016-A9AF-F278F64ACF9B}"/>
              </a:ext>
            </a:extLst>
          </p:cNvPr>
          <p:cNvSpPr txBox="1"/>
          <p:nvPr/>
        </p:nvSpPr>
        <p:spPr>
          <a:xfrm>
            <a:off x="8995758" y="5149182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1806B8-875B-4BA3-A9B1-6E285CD3D960}"/>
              </a:ext>
            </a:extLst>
          </p:cNvPr>
          <p:cNvGrpSpPr/>
          <p:nvPr/>
        </p:nvGrpSpPr>
        <p:grpSpPr>
          <a:xfrm>
            <a:off x="10250602" y="1749143"/>
            <a:ext cx="414444" cy="482108"/>
            <a:chOff x="9309100" y="825501"/>
            <a:chExt cx="700088" cy="814388"/>
          </a:xfrm>
          <a:solidFill>
            <a:schemeClr val="tx1"/>
          </a:solidFill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CE2C91E1-2C8E-47FA-9062-567A057F4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3275" y="974726"/>
              <a:ext cx="309563" cy="409575"/>
            </a:xfrm>
            <a:custGeom>
              <a:avLst/>
              <a:gdLst>
                <a:gd name="T0" fmla="*/ 0 w 254"/>
                <a:gd name="T1" fmla="*/ 236 h 336"/>
                <a:gd name="T2" fmla="*/ 236 w 254"/>
                <a:gd name="T3" fmla="*/ 336 h 336"/>
                <a:gd name="T4" fmla="*/ 254 w 254"/>
                <a:gd name="T5" fmla="*/ 240 h 336"/>
                <a:gd name="T6" fmla="*/ 102 w 254"/>
                <a:gd name="T7" fmla="*/ 0 h 336"/>
                <a:gd name="T8" fmla="*/ 0 w 254"/>
                <a:gd name="T9" fmla="*/ 2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36">
                  <a:moveTo>
                    <a:pt x="0" y="236"/>
                  </a:moveTo>
                  <a:cubicBezTo>
                    <a:pt x="236" y="336"/>
                    <a:pt x="236" y="336"/>
                    <a:pt x="236" y="336"/>
                  </a:cubicBezTo>
                  <a:cubicBezTo>
                    <a:pt x="247" y="307"/>
                    <a:pt x="254" y="274"/>
                    <a:pt x="254" y="240"/>
                  </a:cubicBezTo>
                  <a:cubicBezTo>
                    <a:pt x="254" y="134"/>
                    <a:pt x="192" y="43"/>
                    <a:pt x="102" y="0"/>
                  </a:cubicBezTo>
                  <a:lnTo>
                    <a:pt x="0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AFD49E44-8725-45E6-844B-A1D251A30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9100" y="920751"/>
              <a:ext cx="700088" cy="719138"/>
            </a:xfrm>
            <a:custGeom>
              <a:avLst/>
              <a:gdLst>
                <a:gd name="T0" fmla="*/ 293 w 574"/>
                <a:gd name="T1" fmla="*/ 296 h 590"/>
                <a:gd name="T2" fmla="*/ 216 w 574"/>
                <a:gd name="T3" fmla="*/ 0 h 590"/>
                <a:gd name="T4" fmla="*/ 0 w 574"/>
                <a:gd name="T5" fmla="*/ 289 h 590"/>
                <a:gd name="T6" fmla="*/ 301 w 574"/>
                <a:gd name="T7" fmla="*/ 590 h 590"/>
                <a:gd name="T8" fmla="*/ 574 w 574"/>
                <a:gd name="T9" fmla="*/ 416 h 590"/>
                <a:gd name="T10" fmla="*/ 293 w 574"/>
                <a:gd name="T11" fmla="*/ 29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590">
                  <a:moveTo>
                    <a:pt x="293" y="296"/>
                  </a:moveTo>
                  <a:cubicBezTo>
                    <a:pt x="216" y="0"/>
                    <a:pt x="216" y="0"/>
                    <a:pt x="216" y="0"/>
                  </a:cubicBezTo>
                  <a:cubicBezTo>
                    <a:pt x="91" y="37"/>
                    <a:pt x="0" y="152"/>
                    <a:pt x="0" y="289"/>
                  </a:cubicBezTo>
                  <a:cubicBezTo>
                    <a:pt x="0" y="455"/>
                    <a:pt x="135" y="590"/>
                    <a:pt x="301" y="590"/>
                  </a:cubicBezTo>
                  <a:cubicBezTo>
                    <a:pt x="422" y="590"/>
                    <a:pt x="527" y="519"/>
                    <a:pt x="574" y="416"/>
                  </a:cubicBezTo>
                  <a:lnTo>
                    <a:pt x="293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71E58453-E797-46D0-A7D4-BD2C9C40C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213" y="825501"/>
              <a:ext cx="268288" cy="409575"/>
            </a:xfrm>
            <a:custGeom>
              <a:avLst/>
              <a:gdLst>
                <a:gd name="T0" fmla="*/ 85 w 219"/>
                <a:gd name="T1" fmla="*/ 336 h 336"/>
                <a:gd name="T2" fmla="*/ 219 w 219"/>
                <a:gd name="T3" fmla="*/ 27 h 336"/>
                <a:gd name="T4" fmla="*/ 82 w 219"/>
                <a:gd name="T5" fmla="*/ 0 h 336"/>
                <a:gd name="T6" fmla="*/ 0 w 219"/>
                <a:gd name="T7" fmla="*/ 10 h 336"/>
                <a:gd name="T8" fmla="*/ 85 w 219"/>
                <a:gd name="T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336">
                  <a:moveTo>
                    <a:pt x="85" y="336"/>
                  </a:moveTo>
                  <a:cubicBezTo>
                    <a:pt x="219" y="27"/>
                    <a:pt x="219" y="27"/>
                    <a:pt x="219" y="27"/>
                  </a:cubicBezTo>
                  <a:cubicBezTo>
                    <a:pt x="177" y="10"/>
                    <a:pt x="131" y="0"/>
                    <a:pt x="82" y="0"/>
                  </a:cubicBezTo>
                  <a:cubicBezTo>
                    <a:pt x="54" y="0"/>
                    <a:pt x="26" y="4"/>
                    <a:pt x="0" y="10"/>
                  </a:cubicBezTo>
                  <a:lnTo>
                    <a:pt x="85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1" name="Freeform 386">
            <a:extLst>
              <a:ext uri="{FF2B5EF4-FFF2-40B4-BE49-F238E27FC236}">
                <a16:creationId xmlns:a16="http://schemas.microsoft.com/office/drawing/2014/main" id="{CED4C827-65FA-4A5A-89C0-5989D777A552}"/>
              </a:ext>
            </a:extLst>
          </p:cNvPr>
          <p:cNvSpPr>
            <a:spLocks noEditPoints="1"/>
          </p:cNvSpPr>
          <p:nvPr/>
        </p:nvSpPr>
        <p:spPr bwMode="auto">
          <a:xfrm>
            <a:off x="10266136" y="4324387"/>
            <a:ext cx="423786" cy="453629"/>
          </a:xfrm>
          <a:custGeom>
            <a:avLst/>
            <a:gdLst>
              <a:gd name="T0" fmla="*/ 56 w 60"/>
              <a:gd name="T1" fmla="*/ 0 h 64"/>
              <a:gd name="T2" fmla="*/ 8 w 60"/>
              <a:gd name="T3" fmla="*/ 0 h 64"/>
              <a:gd name="T4" fmla="*/ 4 w 60"/>
              <a:gd name="T5" fmla="*/ 4 h 64"/>
              <a:gd name="T6" fmla="*/ 4 w 60"/>
              <a:gd name="T7" fmla="*/ 12 h 64"/>
              <a:gd name="T8" fmla="*/ 10 w 60"/>
              <a:gd name="T9" fmla="*/ 12 h 64"/>
              <a:gd name="T10" fmla="*/ 12 w 60"/>
              <a:gd name="T11" fmla="*/ 14 h 64"/>
              <a:gd name="T12" fmla="*/ 10 w 60"/>
              <a:gd name="T13" fmla="*/ 16 h 64"/>
              <a:gd name="T14" fmla="*/ 2 w 60"/>
              <a:gd name="T15" fmla="*/ 16 h 64"/>
              <a:gd name="T16" fmla="*/ 0 w 60"/>
              <a:gd name="T17" fmla="*/ 18 h 64"/>
              <a:gd name="T18" fmla="*/ 2 w 60"/>
              <a:gd name="T19" fmla="*/ 20 h 64"/>
              <a:gd name="T20" fmla="*/ 4 w 60"/>
              <a:gd name="T21" fmla="*/ 20 h 64"/>
              <a:gd name="T22" fmla="*/ 4 w 60"/>
              <a:gd name="T23" fmla="*/ 28 h 64"/>
              <a:gd name="T24" fmla="*/ 10 w 60"/>
              <a:gd name="T25" fmla="*/ 28 h 64"/>
              <a:gd name="T26" fmla="*/ 12 w 60"/>
              <a:gd name="T27" fmla="*/ 30 h 64"/>
              <a:gd name="T28" fmla="*/ 10 w 60"/>
              <a:gd name="T29" fmla="*/ 32 h 64"/>
              <a:gd name="T30" fmla="*/ 2 w 60"/>
              <a:gd name="T31" fmla="*/ 32 h 64"/>
              <a:gd name="T32" fmla="*/ 0 w 60"/>
              <a:gd name="T33" fmla="*/ 34 h 64"/>
              <a:gd name="T34" fmla="*/ 2 w 60"/>
              <a:gd name="T35" fmla="*/ 36 h 64"/>
              <a:gd name="T36" fmla="*/ 4 w 60"/>
              <a:gd name="T37" fmla="*/ 36 h 64"/>
              <a:gd name="T38" fmla="*/ 4 w 60"/>
              <a:gd name="T39" fmla="*/ 44 h 64"/>
              <a:gd name="T40" fmla="*/ 10 w 60"/>
              <a:gd name="T41" fmla="*/ 44 h 64"/>
              <a:gd name="T42" fmla="*/ 12 w 60"/>
              <a:gd name="T43" fmla="*/ 46 h 64"/>
              <a:gd name="T44" fmla="*/ 10 w 60"/>
              <a:gd name="T45" fmla="*/ 48 h 64"/>
              <a:gd name="T46" fmla="*/ 2 w 60"/>
              <a:gd name="T47" fmla="*/ 48 h 64"/>
              <a:gd name="T48" fmla="*/ 0 w 60"/>
              <a:gd name="T49" fmla="*/ 50 h 64"/>
              <a:gd name="T50" fmla="*/ 2 w 60"/>
              <a:gd name="T51" fmla="*/ 52 h 64"/>
              <a:gd name="T52" fmla="*/ 4 w 60"/>
              <a:gd name="T53" fmla="*/ 52 h 64"/>
              <a:gd name="T54" fmla="*/ 4 w 60"/>
              <a:gd name="T55" fmla="*/ 60 h 64"/>
              <a:gd name="T56" fmla="*/ 8 w 60"/>
              <a:gd name="T57" fmla="*/ 64 h 64"/>
              <a:gd name="T58" fmla="*/ 56 w 60"/>
              <a:gd name="T59" fmla="*/ 64 h 64"/>
              <a:gd name="T60" fmla="*/ 60 w 60"/>
              <a:gd name="T61" fmla="*/ 60 h 64"/>
              <a:gd name="T62" fmla="*/ 60 w 60"/>
              <a:gd name="T63" fmla="*/ 4 h 64"/>
              <a:gd name="T64" fmla="*/ 56 w 60"/>
              <a:gd name="T65" fmla="*/ 0 h 64"/>
              <a:gd name="T66" fmla="*/ 48 w 60"/>
              <a:gd name="T67" fmla="*/ 28 h 64"/>
              <a:gd name="T68" fmla="*/ 24 w 60"/>
              <a:gd name="T69" fmla="*/ 28 h 64"/>
              <a:gd name="T70" fmla="*/ 24 w 60"/>
              <a:gd name="T71" fmla="*/ 12 h 64"/>
              <a:gd name="T72" fmla="*/ 48 w 60"/>
              <a:gd name="T73" fmla="*/ 12 h 64"/>
              <a:gd name="T74" fmla="*/ 48 w 60"/>
              <a:gd name="T75" fmla="*/ 2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0" h="64">
                <a:moveTo>
                  <a:pt x="56" y="0"/>
                </a:moveTo>
                <a:cubicBezTo>
                  <a:pt x="8" y="0"/>
                  <a:pt x="8" y="0"/>
                  <a:pt x="8" y="0"/>
                </a:cubicBezTo>
                <a:cubicBezTo>
                  <a:pt x="6" y="0"/>
                  <a:pt x="4" y="2"/>
                  <a:pt x="4" y="4"/>
                </a:cubicBezTo>
                <a:cubicBezTo>
                  <a:pt x="4" y="12"/>
                  <a:pt x="4" y="12"/>
                  <a:pt x="4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2" y="13"/>
                  <a:pt x="12" y="14"/>
                </a:cubicBezTo>
                <a:cubicBezTo>
                  <a:pt x="12" y="15"/>
                  <a:pt x="11" y="16"/>
                  <a:pt x="10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1" y="16"/>
                  <a:pt x="0" y="17"/>
                  <a:pt x="0" y="18"/>
                </a:cubicBezTo>
                <a:cubicBezTo>
                  <a:pt x="0" y="19"/>
                  <a:pt x="1" y="20"/>
                  <a:pt x="2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8"/>
                  <a:pt x="4" y="28"/>
                  <a:pt x="4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11" y="28"/>
                  <a:pt x="12" y="29"/>
                  <a:pt x="12" y="30"/>
                </a:cubicBezTo>
                <a:cubicBezTo>
                  <a:pt x="12" y="31"/>
                  <a:pt x="11" y="32"/>
                  <a:pt x="10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1" y="32"/>
                  <a:pt x="0" y="33"/>
                  <a:pt x="0" y="34"/>
                </a:cubicBezTo>
                <a:cubicBezTo>
                  <a:pt x="0" y="35"/>
                  <a:pt x="1" y="36"/>
                  <a:pt x="2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44"/>
                  <a:pt x="4" y="44"/>
                  <a:pt x="4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1" y="44"/>
                  <a:pt x="12" y="45"/>
                  <a:pt x="12" y="46"/>
                </a:cubicBezTo>
                <a:cubicBezTo>
                  <a:pt x="12" y="47"/>
                  <a:pt x="11" y="48"/>
                  <a:pt x="10" y="48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8"/>
                  <a:pt x="0" y="49"/>
                  <a:pt x="0" y="50"/>
                </a:cubicBezTo>
                <a:cubicBezTo>
                  <a:pt x="0" y="51"/>
                  <a:pt x="1" y="52"/>
                  <a:pt x="2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4" y="60"/>
                  <a:pt x="4" y="60"/>
                  <a:pt x="4" y="60"/>
                </a:cubicBezTo>
                <a:cubicBezTo>
                  <a:pt x="4" y="62"/>
                  <a:pt x="6" y="64"/>
                  <a:pt x="8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8" y="64"/>
                  <a:pt x="60" y="62"/>
                  <a:pt x="60" y="60"/>
                </a:cubicBezTo>
                <a:cubicBezTo>
                  <a:pt x="60" y="4"/>
                  <a:pt x="60" y="4"/>
                  <a:pt x="60" y="4"/>
                </a:cubicBezTo>
                <a:cubicBezTo>
                  <a:pt x="60" y="2"/>
                  <a:pt x="58" y="0"/>
                  <a:pt x="56" y="0"/>
                </a:cubicBezTo>
                <a:close/>
                <a:moveTo>
                  <a:pt x="48" y="28"/>
                </a:moveTo>
                <a:cubicBezTo>
                  <a:pt x="24" y="28"/>
                  <a:pt x="24" y="28"/>
                  <a:pt x="24" y="28"/>
                </a:cubicBezTo>
                <a:cubicBezTo>
                  <a:pt x="24" y="12"/>
                  <a:pt x="24" y="12"/>
                  <a:pt x="24" y="12"/>
                </a:cubicBezTo>
                <a:cubicBezTo>
                  <a:pt x="48" y="12"/>
                  <a:pt x="48" y="12"/>
                  <a:pt x="48" y="12"/>
                </a:cubicBezTo>
                <a:lnTo>
                  <a:pt x="48" y="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997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/>
      <p:bldP spid="18" grpId="0"/>
      <p:bldP spid="20" grpId="0" animBg="1"/>
      <p:bldP spid="21" grpId="0"/>
      <p:bldP spid="22" grpId="0"/>
      <p:bldP spid="24" grpId="0"/>
      <p:bldP spid="25" grpId="0"/>
      <p:bldP spid="26" grpId="0"/>
      <p:bldP spid="27" grpId="0"/>
      <p:bldP spid="45" grpId="0" animBg="1"/>
      <p:bldP spid="46" grpId="0"/>
      <p:bldP spid="47" grpId="0"/>
      <p:bldP spid="48" grpId="0" animBg="1"/>
      <p:bldP spid="49" grpId="0"/>
      <p:bldP spid="50" grpId="0"/>
      <p:bldP spid="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401BEC2-56D4-4436-A082-DD02D9598F2E}"/>
              </a:ext>
            </a:extLst>
          </p:cNvPr>
          <p:cNvSpPr/>
          <p:nvPr/>
        </p:nvSpPr>
        <p:spPr>
          <a:xfrm rot="6699322">
            <a:off x="627781" y="-324629"/>
            <a:ext cx="2494078" cy="224303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085066-8757-4218-A420-A326DD4FA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INFOGRAPHIC</a:t>
            </a:r>
            <a:br>
              <a:rPr lang="en-US"/>
            </a:br>
            <a:r>
              <a:rPr lang="en-US"/>
              <a:t>REPORT SLIDE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AA5CC32-90BF-4BF9-BB8C-DFA0EEC603C7}"/>
              </a:ext>
            </a:extLst>
          </p:cNvPr>
          <p:cNvGrpSpPr/>
          <p:nvPr/>
        </p:nvGrpSpPr>
        <p:grpSpPr>
          <a:xfrm>
            <a:off x="8295714" y="1070293"/>
            <a:ext cx="354013" cy="6460807"/>
            <a:chOff x="8257614" y="1070293"/>
            <a:chExt cx="354013" cy="64608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02C5B1-1166-443D-B9DD-5A0677B78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6189" y="1206147"/>
              <a:ext cx="300038" cy="6324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4746292-1E11-405F-8FFB-205E5EFF3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7614" y="1070293"/>
              <a:ext cx="354013" cy="22549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CF874BA3-3330-4B84-95B6-FC3139EA82A7}"/>
              </a:ext>
            </a:extLst>
          </p:cNvPr>
          <p:cNvSpPr>
            <a:spLocks/>
          </p:cNvSpPr>
          <p:nvPr/>
        </p:nvSpPr>
        <p:spPr bwMode="auto">
          <a:xfrm>
            <a:off x="5901764" y="3765868"/>
            <a:ext cx="3324225" cy="884238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8665411A-D43A-4C26-955E-BE85CDA7A0D3}"/>
              </a:ext>
            </a:extLst>
          </p:cNvPr>
          <p:cNvSpPr>
            <a:spLocks/>
          </p:cNvSpPr>
          <p:nvPr/>
        </p:nvSpPr>
        <p:spPr bwMode="auto">
          <a:xfrm>
            <a:off x="7894077" y="4834255"/>
            <a:ext cx="3322638" cy="882650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1147AD8B-FAAC-4063-8132-9D0C492860AE}"/>
              </a:ext>
            </a:extLst>
          </p:cNvPr>
          <p:cNvSpPr>
            <a:spLocks/>
          </p:cNvSpPr>
          <p:nvPr/>
        </p:nvSpPr>
        <p:spPr bwMode="auto">
          <a:xfrm>
            <a:off x="5901764" y="1568768"/>
            <a:ext cx="3324225" cy="884238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283D07D-CC0F-4778-93D3-E8FE9CA83F82}"/>
              </a:ext>
            </a:extLst>
          </p:cNvPr>
          <p:cNvSpPr>
            <a:spLocks/>
          </p:cNvSpPr>
          <p:nvPr/>
        </p:nvSpPr>
        <p:spPr bwMode="auto">
          <a:xfrm>
            <a:off x="7894077" y="2637155"/>
            <a:ext cx="3322638" cy="882650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D4EF34C-5FF4-4D3E-9B6C-02691B644A92}"/>
              </a:ext>
            </a:extLst>
          </p:cNvPr>
          <p:cNvGrpSpPr/>
          <p:nvPr/>
        </p:nvGrpSpPr>
        <p:grpSpPr>
          <a:xfrm>
            <a:off x="8510132" y="5153744"/>
            <a:ext cx="343040" cy="236969"/>
            <a:chOff x="3092451" y="1625601"/>
            <a:chExt cx="241300" cy="166688"/>
          </a:xfrm>
          <a:solidFill>
            <a:schemeClr val="tx1"/>
          </a:solidFill>
        </p:grpSpPr>
        <p:sp>
          <p:nvSpPr>
            <p:cNvPr id="25" name="Freeform 112">
              <a:extLst>
                <a:ext uri="{FF2B5EF4-FFF2-40B4-BE49-F238E27FC236}">
                  <a16:creationId xmlns:a16="http://schemas.microsoft.com/office/drawing/2014/main" id="{CFA5329C-1A25-4589-B770-DF7DB27CA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451" y="1625601"/>
              <a:ext cx="165100" cy="166688"/>
            </a:xfrm>
            <a:custGeom>
              <a:avLst/>
              <a:gdLst>
                <a:gd name="T0" fmla="*/ 40 w 44"/>
                <a:gd name="T1" fmla="*/ 0 h 44"/>
                <a:gd name="T2" fmla="*/ 4 w 44"/>
                <a:gd name="T3" fmla="*/ 0 h 44"/>
                <a:gd name="T4" fmla="*/ 0 w 44"/>
                <a:gd name="T5" fmla="*/ 4 h 44"/>
                <a:gd name="T6" fmla="*/ 0 w 44"/>
                <a:gd name="T7" fmla="*/ 40 h 44"/>
                <a:gd name="T8" fmla="*/ 4 w 44"/>
                <a:gd name="T9" fmla="*/ 44 h 44"/>
                <a:gd name="T10" fmla="*/ 40 w 44"/>
                <a:gd name="T11" fmla="*/ 44 h 44"/>
                <a:gd name="T12" fmla="*/ 44 w 44"/>
                <a:gd name="T13" fmla="*/ 40 h 44"/>
                <a:gd name="T14" fmla="*/ 44 w 44"/>
                <a:gd name="T15" fmla="*/ 4 h 44"/>
                <a:gd name="T16" fmla="*/ 40 w 44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4">
                  <a:moveTo>
                    <a:pt x="4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2" y="44"/>
                    <a:pt x="44" y="42"/>
                    <a:pt x="44" y="40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2"/>
                    <a:pt x="42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113">
              <a:extLst>
                <a:ext uri="{FF2B5EF4-FFF2-40B4-BE49-F238E27FC236}">
                  <a16:creationId xmlns:a16="http://schemas.microsoft.com/office/drawing/2014/main" id="{D2A7AEAF-1116-43FC-A131-A5827308F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426" y="1649413"/>
              <a:ext cx="60325" cy="119063"/>
            </a:xfrm>
            <a:custGeom>
              <a:avLst/>
              <a:gdLst>
                <a:gd name="T0" fmla="*/ 13 w 16"/>
                <a:gd name="T1" fmla="*/ 1 h 32"/>
                <a:gd name="T2" fmla="*/ 5 w 16"/>
                <a:gd name="T3" fmla="*/ 5 h 32"/>
                <a:gd name="T4" fmla="*/ 0 w 16"/>
                <a:gd name="T5" fmla="*/ 8 h 32"/>
                <a:gd name="T6" fmla="*/ 0 w 16"/>
                <a:gd name="T7" fmla="*/ 23 h 32"/>
                <a:gd name="T8" fmla="*/ 5 w 16"/>
                <a:gd name="T9" fmla="*/ 27 h 32"/>
                <a:gd name="T10" fmla="*/ 13 w 16"/>
                <a:gd name="T11" fmla="*/ 31 h 32"/>
                <a:gd name="T12" fmla="*/ 16 w 16"/>
                <a:gd name="T13" fmla="*/ 29 h 32"/>
                <a:gd name="T14" fmla="*/ 16 w 16"/>
                <a:gd name="T15" fmla="*/ 3 h 32"/>
                <a:gd name="T16" fmla="*/ 13 w 16"/>
                <a:gd name="T17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2">
                  <a:moveTo>
                    <a:pt x="13" y="1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4" y="6"/>
                    <a:pt x="2" y="7"/>
                    <a:pt x="0" y="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" y="24"/>
                    <a:pt x="4" y="26"/>
                    <a:pt x="5" y="27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4" y="32"/>
                    <a:pt x="16" y="31"/>
                    <a:pt x="16" y="29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4" y="0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7" name="Freeform 153">
            <a:extLst>
              <a:ext uri="{FF2B5EF4-FFF2-40B4-BE49-F238E27FC236}">
                <a16:creationId xmlns:a16="http://schemas.microsoft.com/office/drawing/2014/main" id="{95E079DD-66DC-447F-99FB-0F44E7A57BBC}"/>
              </a:ext>
            </a:extLst>
          </p:cNvPr>
          <p:cNvSpPr>
            <a:spLocks/>
          </p:cNvSpPr>
          <p:nvPr/>
        </p:nvSpPr>
        <p:spPr bwMode="auto">
          <a:xfrm>
            <a:off x="6446286" y="4025521"/>
            <a:ext cx="364932" cy="364932"/>
          </a:xfrm>
          <a:custGeom>
            <a:avLst/>
            <a:gdLst>
              <a:gd name="T0" fmla="*/ 50 w 62"/>
              <a:gd name="T1" fmla="*/ 49 h 62"/>
              <a:gd name="T2" fmla="*/ 44 w 62"/>
              <a:gd name="T3" fmla="*/ 54 h 62"/>
              <a:gd name="T4" fmla="*/ 24 w 62"/>
              <a:gd name="T5" fmla="*/ 54 h 62"/>
              <a:gd name="T6" fmla="*/ 21 w 62"/>
              <a:gd name="T7" fmla="*/ 50 h 62"/>
              <a:gd name="T8" fmla="*/ 24 w 62"/>
              <a:gd name="T9" fmla="*/ 42 h 62"/>
              <a:gd name="T10" fmla="*/ 56 w 62"/>
              <a:gd name="T11" fmla="*/ 42 h 62"/>
              <a:gd name="T12" fmla="*/ 62 w 62"/>
              <a:gd name="T13" fmla="*/ 14 h 62"/>
              <a:gd name="T14" fmla="*/ 11 w 62"/>
              <a:gd name="T15" fmla="*/ 7 h 62"/>
              <a:gd name="T16" fmla="*/ 7 w 62"/>
              <a:gd name="T17" fmla="*/ 5 h 62"/>
              <a:gd name="T18" fmla="*/ 7 w 62"/>
              <a:gd name="T19" fmla="*/ 4 h 62"/>
              <a:gd name="T20" fmla="*/ 4 w 62"/>
              <a:gd name="T21" fmla="*/ 0 h 62"/>
              <a:gd name="T22" fmla="*/ 0 w 62"/>
              <a:gd name="T23" fmla="*/ 4 h 62"/>
              <a:gd name="T24" fmla="*/ 4 w 62"/>
              <a:gd name="T25" fmla="*/ 8 h 62"/>
              <a:gd name="T26" fmla="*/ 4 w 62"/>
              <a:gd name="T27" fmla="*/ 8 h 62"/>
              <a:gd name="T28" fmla="*/ 9 w 62"/>
              <a:gd name="T29" fmla="*/ 11 h 62"/>
              <a:gd name="T30" fmla="*/ 17 w 62"/>
              <a:gd name="T31" fmla="*/ 42 h 62"/>
              <a:gd name="T32" fmla="*/ 19 w 62"/>
              <a:gd name="T33" fmla="*/ 42 h 62"/>
              <a:gd name="T34" fmla="*/ 17 w 62"/>
              <a:gd name="T35" fmla="*/ 49 h 62"/>
              <a:gd name="T36" fmla="*/ 17 w 62"/>
              <a:gd name="T37" fmla="*/ 49 h 62"/>
              <a:gd name="T38" fmla="*/ 10 w 62"/>
              <a:gd name="T39" fmla="*/ 55 h 62"/>
              <a:gd name="T40" fmla="*/ 17 w 62"/>
              <a:gd name="T41" fmla="*/ 62 h 62"/>
              <a:gd name="T42" fmla="*/ 23 w 62"/>
              <a:gd name="T43" fmla="*/ 58 h 62"/>
              <a:gd name="T44" fmla="*/ 44 w 62"/>
              <a:gd name="T45" fmla="*/ 58 h 62"/>
              <a:gd name="T46" fmla="*/ 50 w 62"/>
              <a:gd name="T47" fmla="*/ 62 h 62"/>
              <a:gd name="T48" fmla="*/ 57 w 62"/>
              <a:gd name="T49" fmla="*/ 55 h 62"/>
              <a:gd name="T50" fmla="*/ 50 w 62"/>
              <a:gd name="T51" fmla="*/ 4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62">
                <a:moveTo>
                  <a:pt x="50" y="49"/>
                </a:moveTo>
                <a:cubicBezTo>
                  <a:pt x="47" y="49"/>
                  <a:pt x="45" y="51"/>
                  <a:pt x="44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3" y="52"/>
                  <a:pt x="22" y="51"/>
                  <a:pt x="21" y="50"/>
                </a:cubicBezTo>
                <a:cubicBezTo>
                  <a:pt x="24" y="42"/>
                  <a:pt x="24" y="42"/>
                  <a:pt x="24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62" y="14"/>
                  <a:pt x="62" y="14"/>
                  <a:pt x="62" y="14"/>
                </a:cubicBezTo>
                <a:cubicBezTo>
                  <a:pt x="11" y="7"/>
                  <a:pt x="11" y="7"/>
                  <a:pt x="11" y="7"/>
                </a:cubicBezTo>
                <a:cubicBezTo>
                  <a:pt x="7" y="5"/>
                  <a:pt x="7" y="5"/>
                  <a:pt x="7" y="5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6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9" y="11"/>
                  <a:pt x="9" y="11"/>
                  <a:pt x="9" y="11"/>
                </a:cubicBezTo>
                <a:cubicBezTo>
                  <a:pt x="17" y="42"/>
                  <a:pt x="17" y="42"/>
                  <a:pt x="17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0" y="52"/>
                  <a:pt x="10" y="55"/>
                </a:cubicBezTo>
                <a:cubicBezTo>
                  <a:pt x="10" y="59"/>
                  <a:pt x="13" y="62"/>
                  <a:pt x="17" y="62"/>
                </a:cubicBezTo>
                <a:cubicBezTo>
                  <a:pt x="20" y="62"/>
                  <a:pt x="22" y="60"/>
                  <a:pt x="23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5" y="60"/>
                  <a:pt x="47" y="62"/>
                  <a:pt x="50" y="62"/>
                </a:cubicBezTo>
                <a:cubicBezTo>
                  <a:pt x="54" y="62"/>
                  <a:pt x="57" y="59"/>
                  <a:pt x="57" y="55"/>
                </a:cubicBezTo>
                <a:cubicBezTo>
                  <a:pt x="57" y="52"/>
                  <a:pt x="54" y="49"/>
                  <a:pt x="50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E98A7A8-F854-474F-A4DB-262DC32910FB}"/>
              </a:ext>
            </a:extLst>
          </p:cNvPr>
          <p:cNvGrpSpPr/>
          <p:nvPr/>
        </p:nvGrpSpPr>
        <p:grpSpPr>
          <a:xfrm>
            <a:off x="6462311" y="1826221"/>
            <a:ext cx="351933" cy="322605"/>
            <a:chOff x="7816850" y="1350963"/>
            <a:chExt cx="895350" cy="820737"/>
          </a:xfrm>
          <a:solidFill>
            <a:schemeClr val="tx1"/>
          </a:solidFill>
        </p:grpSpPr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94D5C99C-B6C3-4D9A-9DB8-350A0D46F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0188" y="1792288"/>
              <a:ext cx="828675" cy="379412"/>
            </a:xfrm>
            <a:custGeom>
              <a:avLst/>
              <a:gdLst>
                <a:gd name="T0" fmla="*/ 119 w 218"/>
                <a:gd name="T1" fmla="*/ 26 h 100"/>
                <a:gd name="T2" fmla="*/ 99 w 218"/>
                <a:gd name="T3" fmla="*/ 26 h 100"/>
                <a:gd name="T4" fmla="*/ 73 w 218"/>
                <a:gd name="T5" fmla="*/ 0 h 100"/>
                <a:gd name="T6" fmla="*/ 0 w 218"/>
                <a:gd name="T7" fmla="*/ 0 h 100"/>
                <a:gd name="T8" fmla="*/ 0 w 218"/>
                <a:gd name="T9" fmla="*/ 70 h 100"/>
                <a:gd name="T10" fmla="*/ 29 w 218"/>
                <a:gd name="T11" fmla="*/ 100 h 100"/>
                <a:gd name="T12" fmla="*/ 189 w 218"/>
                <a:gd name="T13" fmla="*/ 100 h 100"/>
                <a:gd name="T14" fmla="*/ 218 w 218"/>
                <a:gd name="T15" fmla="*/ 70 h 100"/>
                <a:gd name="T16" fmla="*/ 218 w 218"/>
                <a:gd name="T17" fmla="*/ 0 h 100"/>
                <a:gd name="T18" fmla="*/ 145 w 218"/>
                <a:gd name="T19" fmla="*/ 0 h 100"/>
                <a:gd name="T20" fmla="*/ 119 w 218"/>
                <a:gd name="T21" fmla="*/ 2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100">
                  <a:moveTo>
                    <a:pt x="119" y="26"/>
                  </a:moveTo>
                  <a:cubicBezTo>
                    <a:pt x="99" y="26"/>
                    <a:pt x="99" y="26"/>
                    <a:pt x="99" y="26"/>
                  </a:cubicBezTo>
                  <a:cubicBezTo>
                    <a:pt x="85" y="26"/>
                    <a:pt x="73" y="14"/>
                    <a:pt x="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6"/>
                    <a:pt x="13" y="100"/>
                    <a:pt x="29" y="100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205" y="100"/>
                    <a:pt x="218" y="86"/>
                    <a:pt x="218" y="7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14"/>
                    <a:pt x="133" y="26"/>
                    <a:pt x="1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D7CE189F-008C-4752-9A8C-FD40437A43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6850" y="1350963"/>
              <a:ext cx="895350" cy="498475"/>
            </a:xfrm>
            <a:custGeom>
              <a:avLst/>
              <a:gdLst>
                <a:gd name="T0" fmla="*/ 204 w 236"/>
                <a:gd name="T1" fmla="*/ 44 h 131"/>
                <a:gd name="T2" fmla="*/ 163 w 236"/>
                <a:gd name="T3" fmla="*/ 44 h 131"/>
                <a:gd name="T4" fmla="*/ 163 w 236"/>
                <a:gd name="T5" fmla="*/ 30 h 131"/>
                <a:gd name="T6" fmla="*/ 133 w 236"/>
                <a:gd name="T7" fmla="*/ 0 h 131"/>
                <a:gd name="T8" fmla="*/ 103 w 236"/>
                <a:gd name="T9" fmla="*/ 0 h 131"/>
                <a:gd name="T10" fmla="*/ 73 w 236"/>
                <a:gd name="T11" fmla="*/ 30 h 131"/>
                <a:gd name="T12" fmla="*/ 73 w 236"/>
                <a:gd name="T13" fmla="*/ 44 h 131"/>
                <a:gd name="T14" fmla="*/ 32 w 236"/>
                <a:gd name="T15" fmla="*/ 44 h 131"/>
                <a:gd name="T16" fmla="*/ 0 w 236"/>
                <a:gd name="T17" fmla="*/ 75 h 131"/>
                <a:gd name="T18" fmla="*/ 0 w 236"/>
                <a:gd name="T19" fmla="*/ 106 h 131"/>
                <a:gd name="T20" fmla="*/ 92 w 236"/>
                <a:gd name="T21" fmla="*/ 106 h 131"/>
                <a:gd name="T22" fmla="*/ 92 w 236"/>
                <a:gd name="T23" fmla="*/ 115 h 131"/>
                <a:gd name="T24" fmla="*/ 108 w 236"/>
                <a:gd name="T25" fmla="*/ 131 h 131"/>
                <a:gd name="T26" fmla="*/ 128 w 236"/>
                <a:gd name="T27" fmla="*/ 131 h 131"/>
                <a:gd name="T28" fmla="*/ 144 w 236"/>
                <a:gd name="T29" fmla="*/ 115 h 131"/>
                <a:gd name="T30" fmla="*/ 144 w 236"/>
                <a:gd name="T31" fmla="*/ 106 h 131"/>
                <a:gd name="T32" fmla="*/ 236 w 236"/>
                <a:gd name="T33" fmla="*/ 106 h 131"/>
                <a:gd name="T34" fmla="*/ 236 w 236"/>
                <a:gd name="T35" fmla="*/ 75 h 131"/>
                <a:gd name="T36" fmla="*/ 204 w 236"/>
                <a:gd name="T37" fmla="*/ 44 h 131"/>
                <a:gd name="T38" fmla="*/ 92 w 236"/>
                <a:gd name="T39" fmla="*/ 30 h 131"/>
                <a:gd name="T40" fmla="*/ 103 w 236"/>
                <a:gd name="T41" fmla="*/ 19 h 131"/>
                <a:gd name="T42" fmla="*/ 133 w 236"/>
                <a:gd name="T43" fmla="*/ 19 h 131"/>
                <a:gd name="T44" fmla="*/ 144 w 236"/>
                <a:gd name="T45" fmla="*/ 30 h 131"/>
                <a:gd name="T46" fmla="*/ 144 w 236"/>
                <a:gd name="T47" fmla="*/ 44 h 131"/>
                <a:gd name="T48" fmla="*/ 92 w 236"/>
                <a:gd name="T49" fmla="*/ 44 h 131"/>
                <a:gd name="T50" fmla="*/ 92 w 236"/>
                <a:gd name="T51" fmla="*/ 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6" h="131">
                  <a:moveTo>
                    <a:pt x="204" y="44"/>
                  </a:moveTo>
                  <a:cubicBezTo>
                    <a:pt x="163" y="44"/>
                    <a:pt x="163" y="44"/>
                    <a:pt x="163" y="44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14"/>
                    <a:pt x="150" y="0"/>
                    <a:pt x="13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86" y="0"/>
                    <a:pt x="73" y="14"/>
                    <a:pt x="73" y="30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15" y="44"/>
                    <a:pt x="0" y="58"/>
                    <a:pt x="0" y="7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92" y="124"/>
                    <a:pt x="99" y="131"/>
                    <a:pt x="108" y="131"/>
                  </a:cubicBezTo>
                  <a:cubicBezTo>
                    <a:pt x="128" y="131"/>
                    <a:pt x="128" y="131"/>
                    <a:pt x="128" y="131"/>
                  </a:cubicBezTo>
                  <a:cubicBezTo>
                    <a:pt x="137" y="131"/>
                    <a:pt x="144" y="124"/>
                    <a:pt x="144" y="115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6" y="58"/>
                    <a:pt x="221" y="44"/>
                    <a:pt x="204" y="44"/>
                  </a:cubicBezTo>
                  <a:close/>
                  <a:moveTo>
                    <a:pt x="92" y="30"/>
                  </a:moveTo>
                  <a:cubicBezTo>
                    <a:pt x="92" y="24"/>
                    <a:pt x="97" y="19"/>
                    <a:pt x="103" y="19"/>
                  </a:cubicBezTo>
                  <a:cubicBezTo>
                    <a:pt x="133" y="19"/>
                    <a:pt x="133" y="19"/>
                    <a:pt x="133" y="19"/>
                  </a:cubicBezTo>
                  <a:cubicBezTo>
                    <a:pt x="139" y="19"/>
                    <a:pt x="144" y="24"/>
                    <a:pt x="144" y="30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92" y="44"/>
                    <a:pt x="92" y="44"/>
                    <a:pt x="92" y="44"/>
                  </a:cubicBezTo>
                  <a:lnTo>
                    <a:pt x="9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0E79DFE-F11F-41AB-86AE-F76F7E07691F}"/>
              </a:ext>
            </a:extLst>
          </p:cNvPr>
          <p:cNvSpPr txBox="1"/>
          <p:nvPr/>
        </p:nvSpPr>
        <p:spPr>
          <a:xfrm>
            <a:off x="6960536" y="1826221"/>
            <a:ext cx="172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5945B4E-407D-4864-9CA3-2E1F711C8BC5}"/>
              </a:ext>
            </a:extLst>
          </p:cNvPr>
          <p:cNvGrpSpPr/>
          <p:nvPr/>
        </p:nvGrpSpPr>
        <p:grpSpPr>
          <a:xfrm>
            <a:off x="8515931" y="2891002"/>
            <a:ext cx="331443" cy="374956"/>
            <a:chOff x="8366125" y="614363"/>
            <a:chExt cx="568325" cy="642938"/>
          </a:xfrm>
          <a:solidFill>
            <a:schemeClr val="tx1"/>
          </a:solidFill>
        </p:grpSpPr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0E51FF42-9BAC-4ABF-A289-BB13F71C9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833438"/>
              <a:ext cx="422275" cy="269875"/>
            </a:xfrm>
            <a:custGeom>
              <a:avLst/>
              <a:gdLst>
                <a:gd name="T0" fmla="*/ 582 w 592"/>
                <a:gd name="T1" fmla="*/ 18 h 380"/>
                <a:gd name="T2" fmla="*/ 295 w 592"/>
                <a:gd name="T3" fmla="*/ 264 h 380"/>
                <a:gd name="T4" fmla="*/ 112 w 592"/>
                <a:gd name="T5" fmla="*/ 115 h 380"/>
                <a:gd name="T6" fmla="*/ 0 w 592"/>
                <a:gd name="T7" fmla="*/ 191 h 380"/>
                <a:gd name="T8" fmla="*/ 0 w 592"/>
                <a:gd name="T9" fmla="*/ 342 h 380"/>
                <a:gd name="T10" fmla="*/ 33 w 592"/>
                <a:gd name="T11" fmla="*/ 380 h 380"/>
                <a:gd name="T12" fmla="*/ 553 w 592"/>
                <a:gd name="T13" fmla="*/ 380 h 380"/>
                <a:gd name="T14" fmla="*/ 592 w 592"/>
                <a:gd name="T15" fmla="*/ 342 h 380"/>
                <a:gd name="T16" fmla="*/ 592 w 592"/>
                <a:gd name="T17" fmla="*/ 20 h 380"/>
                <a:gd name="T18" fmla="*/ 582 w 592"/>
                <a:gd name="T19" fmla="*/ 1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2" h="380">
                  <a:moveTo>
                    <a:pt x="582" y="18"/>
                  </a:moveTo>
                  <a:cubicBezTo>
                    <a:pt x="463" y="0"/>
                    <a:pt x="375" y="251"/>
                    <a:pt x="295" y="264"/>
                  </a:cubicBezTo>
                  <a:cubicBezTo>
                    <a:pt x="215" y="277"/>
                    <a:pt x="190" y="119"/>
                    <a:pt x="112" y="115"/>
                  </a:cubicBezTo>
                  <a:cubicBezTo>
                    <a:pt x="70" y="113"/>
                    <a:pt x="28" y="153"/>
                    <a:pt x="0" y="191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0" y="363"/>
                    <a:pt x="13" y="380"/>
                    <a:pt x="33" y="380"/>
                  </a:cubicBezTo>
                  <a:cubicBezTo>
                    <a:pt x="553" y="380"/>
                    <a:pt x="553" y="380"/>
                    <a:pt x="553" y="380"/>
                  </a:cubicBezTo>
                  <a:cubicBezTo>
                    <a:pt x="573" y="380"/>
                    <a:pt x="592" y="363"/>
                    <a:pt x="592" y="342"/>
                  </a:cubicBezTo>
                  <a:cubicBezTo>
                    <a:pt x="592" y="20"/>
                    <a:pt x="592" y="20"/>
                    <a:pt x="592" y="20"/>
                  </a:cubicBezTo>
                  <a:cubicBezTo>
                    <a:pt x="592" y="19"/>
                    <a:pt x="585" y="19"/>
                    <a:pt x="58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667CA6A7-F302-473E-88A8-85D30DBC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687388"/>
              <a:ext cx="114300" cy="125413"/>
            </a:xfrm>
            <a:custGeom>
              <a:avLst/>
              <a:gdLst>
                <a:gd name="T0" fmla="*/ 161 w 161"/>
                <a:gd name="T1" fmla="*/ 81 h 177"/>
                <a:gd name="T2" fmla="*/ 117 w 161"/>
                <a:gd name="T3" fmla="*/ 0 h 177"/>
                <a:gd name="T4" fmla="*/ 37 w 161"/>
                <a:gd name="T5" fmla="*/ 0 h 177"/>
                <a:gd name="T6" fmla="*/ 0 w 161"/>
                <a:gd name="T7" fmla="*/ 40 h 177"/>
                <a:gd name="T8" fmla="*/ 0 w 161"/>
                <a:gd name="T9" fmla="*/ 149 h 177"/>
                <a:gd name="T10" fmla="*/ 67 w 161"/>
                <a:gd name="T11" fmla="*/ 177 h 177"/>
                <a:gd name="T12" fmla="*/ 161 w 161"/>
                <a:gd name="T13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77">
                  <a:moveTo>
                    <a:pt x="161" y="81"/>
                  </a:moveTo>
                  <a:cubicBezTo>
                    <a:pt x="161" y="47"/>
                    <a:pt x="143" y="16"/>
                    <a:pt x="11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6" y="166"/>
                    <a:pt x="40" y="177"/>
                    <a:pt x="67" y="177"/>
                  </a:cubicBezTo>
                  <a:cubicBezTo>
                    <a:pt x="120" y="177"/>
                    <a:pt x="161" y="134"/>
                    <a:pt x="16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64C80BA9-FC03-448F-8E0A-9C3B21BAB8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6125" y="614363"/>
              <a:ext cx="568325" cy="642938"/>
            </a:xfrm>
            <a:custGeom>
              <a:avLst/>
              <a:gdLst>
                <a:gd name="T0" fmla="*/ 757 w 800"/>
                <a:gd name="T1" fmla="*/ 0 h 904"/>
                <a:gd name="T2" fmla="*/ 37 w 800"/>
                <a:gd name="T3" fmla="*/ 0 h 904"/>
                <a:gd name="T4" fmla="*/ 0 w 800"/>
                <a:gd name="T5" fmla="*/ 40 h 904"/>
                <a:gd name="T6" fmla="*/ 0 w 800"/>
                <a:gd name="T7" fmla="*/ 864 h 904"/>
                <a:gd name="T8" fmla="*/ 37 w 800"/>
                <a:gd name="T9" fmla="*/ 904 h 904"/>
                <a:gd name="T10" fmla="*/ 757 w 800"/>
                <a:gd name="T11" fmla="*/ 904 h 904"/>
                <a:gd name="T12" fmla="*/ 800 w 800"/>
                <a:gd name="T13" fmla="*/ 864 h 904"/>
                <a:gd name="T14" fmla="*/ 800 w 800"/>
                <a:gd name="T15" fmla="*/ 693 h 904"/>
                <a:gd name="T16" fmla="*/ 800 w 800"/>
                <a:gd name="T17" fmla="*/ 375 h 904"/>
                <a:gd name="T18" fmla="*/ 800 w 800"/>
                <a:gd name="T19" fmla="*/ 40 h 904"/>
                <a:gd name="T20" fmla="*/ 757 w 800"/>
                <a:gd name="T21" fmla="*/ 0 h 904"/>
                <a:gd name="T22" fmla="*/ 724 w 800"/>
                <a:gd name="T23" fmla="*/ 323 h 904"/>
                <a:gd name="T24" fmla="*/ 724 w 800"/>
                <a:gd name="T25" fmla="*/ 676 h 904"/>
                <a:gd name="T26" fmla="*/ 681 w 800"/>
                <a:gd name="T27" fmla="*/ 716 h 904"/>
                <a:gd name="T28" fmla="*/ 113 w 800"/>
                <a:gd name="T29" fmla="*/ 716 h 904"/>
                <a:gd name="T30" fmla="*/ 76 w 800"/>
                <a:gd name="T31" fmla="*/ 676 h 904"/>
                <a:gd name="T32" fmla="*/ 76 w 800"/>
                <a:gd name="T33" fmla="*/ 511 h 904"/>
                <a:gd name="T34" fmla="*/ 76 w 800"/>
                <a:gd name="T35" fmla="*/ 116 h 904"/>
                <a:gd name="T36" fmla="*/ 113 w 800"/>
                <a:gd name="T37" fmla="*/ 76 h 904"/>
                <a:gd name="T38" fmla="*/ 681 w 800"/>
                <a:gd name="T39" fmla="*/ 76 h 904"/>
                <a:gd name="T40" fmla="*/ 724 w 800"/>
                <a:gd name="T41" fmla="*/ 116 h 904"/>
                <a:gd name="T42" fmla="*/ 724 w 800"/>
                <a:gd name="T43" fmla="*/ 323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0" h="904">
                  <a:moveTo>
                    <a:pt x="75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0" y="886"/>
                    <a:pt x="15" y="904"/>
                    <a:pt x="37" y="904"/>
                  </a:cubicBezTo>
                  <a:cubicBezTo>
                    <a:pt x="757" y="904"/>
                    <a:pt x="757" y="904"/>
                    <a:pt x="757" y="904"/>
                  </a:cubicBezTo>
                  <a:cubicBezTo>
                    <a:pt x="779" y="904"/>
                    <a:pt x="800" y="886"/>
                    <a:pt x="800" y="864"/>
                  </a:cubicBezTo>
                  <a:cubicBezTo>
                    <a:pt x="800" y="693"/>
                    <a:pt x="800" y="693"/>
                    <a:pt x="800" y="693"/>
                  </a:cubicBezTo>
                  <a:cubicBezTo>
                    <a:pt x="800" y="375"/>
                    <a:pt x="800" y="375"/>
                    <a:pt x="800" y="375"/>
                  </a:cubicBezTo>
                  <a:cubicBezTo>
                    <a:pt x="800" y="40"/>
                    <a:pt x="800" y="40"/>
                    <a:pt x="800" y="40"/>
                  </a:cubicBezTo>
                  <a:cubicBezTo>
                    <a:pt x="800" y="18"/>
                    <a:pt x="779" y="0"/>
                    <a:pt x="757" y="0"/>
                  </a:cubicBezTo>
                  <a:close/>
                  <a:moveTo>
                    <a:pt x="724" y="323"/>
                  </a:moveTo>
                  <a:cubicBezTo>
                    <a:pt x="724" y="676"/>
                    <a:pt x="724" y="676"/>
                    <a:pt x="724" y="676"/>
                  </a:cubicBezTo>
                  <a:cubicBezTo>
                    <a:pt x="724" y="698"/>
                    <a:pt x="703" y="716"/>
                    <a:pt x="681" y="716"/>
                  </a:cubicBezTo>
                  <a:cubicBezTo>
                    <a:pt x="113" y="716"/>
                    <a:pt x="113" y="716"/>
                    <a:pt x="113" y="716"/>
                  </a:cubicBezTo>
                  <a:cubicBezTo>
                    <a:pt x="91" y="716"/>
                    <a:pt x="76" y="698"/>
                    <a:pt x="76" y="676"/>
                  </a:cubicBezTo>
                  <a:cubicBezTo>
                    <a:pt x="76" y="511"/>
                    <a:pt x="76" y="511"/>
                    <a:pt x="76" y="511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76" y="94"/>
                    <a:pt x="91" y="76"/>
                    <a:pt x="113" y="76"/>
                  </a:cubicBezTo>
                  <a:cubicBezTo>
                    <a:pt x="681" y="76"/>
                    <a:pt x="681" y="76"/>
                    <a:pt x="681" y="76"/>
                  </a:cubicBezTo>
                  <a:cubicBezTo>
                    <a:pt x="703" y="76"/>
                    <a:pt x="724" y="94"/>
                    <a:pt x="724" y="116"/>
                  </a:cubicBezTo>
                  <a:lnTo>
                    <a:pt x="724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365748A-961E-49A1-A689-A88C8F8F3849}"/>
              </a:ext>
            </a:extLst>
          </p:cNvPr>
          <p:cNvSpPr txBox="1"/>
          <p:nvPr/>
        </p:nvSpPr>
        <p:spPr>
          <a:xfrm>
            <a:off x="8983685" y="2893814"/>
            <a:ext cx="172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F8CB31-4B05-4331-B642-7F4785B73BBF}"/>
              </a:ext>
            </a:extLst>
          </p:cNvPr>
          <p:cNvSpPr txBox="1"/>
          <p:nvPr/>
        </p:nvSpPr>
        <p:spPr>
          <a:xfrm>
            <a:off x="6951011" y="4039368"/>
            <a:ext cx="172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F3085-35ED-40B9-B341-AFD71569A98E}"/>
              </a:ext>
            </a:extLst>
          </p:cNvPr>
          <p:cNvSpPr txBox="1"/>
          <p:nvPr/>
        </p:nvSpPr>
        <p:spPr>
          <a:xfrm>
            <a:off x="8983685" y="5104566"/>
            <a:ext cx="172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BC332C-6074-4671-B1C6-3655E274390D}"/>
              </a:ext>
            </a:extLst>
          </p:cNvPr>
          <p:cNvSpPr txBox="1"/>
          <p:nvPr/>
        </p:nvSpPr>
        <p:spPr>
          <a:xfrm>
            <a:off x="1013385" y="2624813"/>
            <a:ext cx="411106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Vestibulum id libero placerat dapibus lectus ut faucibus lacus Orci varius natoque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A92031-6D7E-4F61-A981-6E9E307648AA}"/>
              </a:ext>
            </a:extLst>
          </p:cNvPr>
          <p:cNvSpPr txBox="1"/>
          <p:nvPr/>
        </p:nvSpPr>
        <p:spPr>
          <a:xfrm>
            <a:off x="1013385" y="2369781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STEP ONE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4B5074-80F9-4E50-AE40-366152C7F331}"/>
              </a:ext>
            </a:extLst>
          </p:cNvPr>
          <p:cNvSpPr txBox="1"/>
          <p:nvPr/>
        </p:nvSpPr>
        <p:spPr>
          <a:xfrm>
            <a:off x="1013385" y="3595113"/>
            <a:ext cx="411106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Vestibulum id libero placerat dapibus lectus ut faucibus lacus Orci varius natoque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0D9E6A-45BF-4E5D-92D3-A9E5F1FA47C0}"/>
              </a:ext>
            </a:extLst>
          </p:cNvPr>
          <p:cNvSpPr txBox="1"/>
          <p:nvPr/>
        </p:nvSpPr>
        <p:spPr>
          <a:xfrm>
            <a:off x="1013385" y="3340081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STEP TWO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762830-9E93-4ACF-AA23-EBDECBBD1141}"/>
              </a:ext>
            </a:extLst>
          </p:cNvPr>
          <p:cNvSpPr txBox="1"/>
          <p:nvPr/>
        </p:nvSpPr>
        <p:spPr>
          <a:xfrm>
            <a:off x="1013385" y="4551453"/>
            <a:ext cx="411106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Vestibulum id libero placerat dapibus lectus ut faucibus lacus Orci varius natoque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EA8C5A-B090-4E21-BD3E-747E50FED230}"/>
              </a:ext>
            </a:extLst>
          </p:cNvPr>
          <p:cNvSpPr txBox="1"/>
          <p:nvPr/>
        </p:nvSpPr>
        <p:spPr>
          <a:xfrm>
            <a:off x="1013385" y="4296421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STEP THREE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05E293-B71F-4BA1-9218-1979D660C8C8}"/>
              </a:ext>
            </a:extLst>
          </p:cNvPr>
          <p:cNvSpPr txBox="1"/>
          <p:nvPr/>
        </p:nvSpPr>
        <p:spPr>
          <a:xfrm>
            <a:off x="1013385" y="5521753"/>
            <a:ext cx="411106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Vestibulum id libero placerat dapibus lectus ut faucibus lacus Orci varius natoque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EAC6B2-1E99-4343-B6AE-79232FD32B27}"/>
              </a:ext>
            </a:extLst>
          </p:cNvPr>
          <p:cNvSpPr txBox="1"/>
          <p:nvPr/>
        </p:nvSpPr>
        <p:spPr>
          <a:xfrm>
            <a:off x="1013385" y="5266721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STEP FOUR</a:t>
            </a:r>
          </a:p>
        </p:txBody>
      </p:sp>
    </p:spTree>
    <p:extLst>
      <p:ext uri="{BB962C8B-B14F-4D97-AF65-F5344CB8AC3E}">
        <p14:creationId xmlns:p14="http://schemas.microsoft.com/office/powerpoint/2010/main" val="263191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9" grpId="0" animBg="1"/>
      <p:bldP spid="12" grpId="0" animBg="1"/>
      <p:bldP spid="15" grpId="0" animBg="1"/>
      <p:bldP spid="18" grpId="0" animBg="1"/>
      <p:bldP spid="27" grpId="0" animBg="1"/>
      <p:bldP spid="32" grpId="0"/>
      <p:bldP spid="34" grpId="0"/>
      <p:bldP spid="36" grpId="0"/>
      <p:bldP spid="37" grpId="0"/>
      <p:bldP spid="38" grpId="0"/>
      <p:bldP spid="39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62FD688-56AA-4E25-BFE3-627B3CEBAE87}"/>
              </a:ext>
            </a:extLst>
          </p:cNvPr>
          <p:cNvSpPr/>
          <p:nvPr/>
        </p:nvSpPr>
        <p:spPr>
          <a:xfrm>
            <a:off x="3248370" y="-727439"/>
            <a:ext cx="1757524" cy="162259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44BF06-132E-445C-A562-8DC69BC2AF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INFOGRAPHIC SLIDE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1AE00F0-D1E4-4F6C-8350-0C3586E9E413}"/>
              </a:ext>
            </a:extLst>
          </p:cNvPr>
          <p:cNvSpPr>
            <a:spLocks/>
          </p:cNvSpPr>
          <p:nvPr/>
        </p:nvSpPr>
        <p:spPr bwMode="auto">
          <a:xfrm rot="18900000">
            <a:off x="1761325" y="3306159"/>
            <a:ext cx="2885038" cy="1261281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63957DEE-059C-437D-BD94-77AB6B45D1CC}"/>
              </a:ext>
            </a:extLst>
          </p:cNvPr>
          <p:cNvSpPr>
            <a:spLocks/>
          </p:cNvSpPr>
          <p:nvPr/>
        </p:nvSpPr>
        <p:spPr bwMode="auto">
          <a:xfrm rot="2700000">
            <a:off x="2923375" y="3306160"/>
            <a:ext cx="2885039" cy="1261280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F79CA55-C7FA-4770-8F1F-BECDE8142A46}"/>
              </a:ext>
            </a:extLst>
          </p:cNvPr>
          <p:cNvSpPr>
            <a:spLocks/>
          </p:cNvSpPr>
          <p:nvPr/>
        </p:nvSpPr>
        <p:spPr bwMode="auto">
          <a:xfrm rot="18900000">
            <a:off x="4071550" y="3306160"/>
            <a:ext cx="2885038" cy="1261281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F8E572FF-E25E-4678-BCCA-3EBB2B8CB0ED}"/>
              </a:ext>
            </a:extLst>
          </p:cNvPr>
          <p:cNvSpPr>
            <a:spLocks/>
          </p:cNvSpPr>
          <p:nvPr/>
        </p:nvSpPr>
        <p:spPr bwMode="auto">
          <a:xfrm rot="2700000">
            <a:off x="5228849" y="3306165"/>
            <a:ext cx="2885039" cy="1261280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B136587F-AF28-49C4-9708-B390FE1079C8}"/>
              </a:ext>
            </a:extLst>
          </p:cNvPr>
          <p:cNvSpPr>
            <a:spLocks/>
          </p:cNvSpPr>
          <p:nvPr/>
        </p:nvSpPr>
        <p:spPr bwMode="auto">
          <a:xfrm rot="18900000">
            <a:off x="6392287" y="3306166"/>
            <a:ext cx="2885038" cy="1261281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5406AE0A-E9A5-474C-B5E8-1251400F7562}"/>
              </a:ext>
            </a:extLst>
          </p:cNvPr>
          <p:cNvSpPr>
            <a:spLocks/>
          </p:cNvSpPr>
          <p:nvPr/>
        </p:nvSpPr>
        <p:spPr bwMode="auto">
          <a:xfrm rot="2700000">
            <a:off x="7544283" y="3306171"/>
            <a:ext cx="2885039" cy="1261280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6">
            <a:extLst>
              <a:ext uri="{FF2B5EF4-FFF2-40B4-BE49-F238E27FC236}">
                <a16:creationId xmlns:a16="http://schemas.microsoft.com/office/drawing/2014/main" id="{2E72391E-71B1-437C-9E38-FA430E427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175" y="4031148"/>
            <a:ext cx="956212" cy="95949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24" name="Oval 6">
            <a:extLst>
              <a:ext uri="{FF2B5EF4-FFF2-40B4-BE49-F238E27FC236}">
                <a16:creationId xmlns:a16="http://schemas.microsoft.com/office/drawing/2014/main" id="{2EDC5EA6-EDEA-47E8-9384-EE5A6F2E2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399" y="4031148"/>
            <a:ext cx="956212" cy="95949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accent3"/>
              </a:solidFill>
            </a:endParaRPr>
          </a:p>
        </p:txBody>
      </p:sp>
      <p:sp>
        <p:nvSpPr>
          <p:cNvPr id="25" name="Oval 6">
            <a:extLst>
              <a:ext uri="{FF2B5EF4-FFF2-40B4-BE49-F238E27FC236}">
                <a16:creationId xmlns:a16="http://schemas.microsoft.com/office/drawing/2014/main" id="{751F0619-0CFC-4E8D-828E-A18CAFD58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9137" y="4031148"/>
            <a:ext cx="956212" cy="95949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26" name="Oval 7">
            <a:extLst>
              <a:ext uri="{FF2B5EF4-FFF2-40B4-BE49-F238E27FC236}">
                <a16:creationId xmlns:a16="http://schemas.microsoft.com/office/drawing/2014/main" id="{72B80758-AA4C-4F61-B3C6-6B9F1F70A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940" y="4031149"/>
            <a:ext cx="956212" cy="959491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27" name="Oval 6">
            <a:extLst>
              <a:ext uri="{FF2B5EF4-FFF2-40B4-BE49-F238E27FC236}">
                <a16:creationId xmlns:a16="http://schemas.microsoft.com/office/drawing/2014/main" id="{1859722E-049D-47A6-9C42-33CF80DF825B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5618019" y="2879497"/>
            <a:ext cx="956212" cy="95949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6">
            <a:extLst>
              <a:ext uri="{FF2B5EF4-FFF2-40B4-BE49-F238E27FC236}">
                <a16:creationId xmlns:a16="http://schemas.microsoft.com/office/drawing/2014/main" id="{704C6B6C-566A-429E-95B0-FDA9BBE11A98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7933451" y="2879497"/>
            <a:ext cx="956212" cy="95949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6">
            <a:extLst>
              <a:ext uri="{FF2B5EF4-FFF2-40B4-BE49-F238E27FC236}">
                <a16:creationId xmlns:a16="http://schemas.microsoft.com/office/drawing/2014/main" id="{30B92D6B-C96F-4ED1-86B2-242BD1528077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3312544" y="2879497"/>
            <a:ext cx="956212" cy="95949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58">
            <a:extLst>
              <a:ext uri="{FF2B5EF4-FFF2-40B4-BE49-F238E27FC236}">
                <a16:creationId xmlns:a16="http://schemas.microsoft.com/office/drawing/2014/main" id="{E2B10D88-C586-4B8D-B808-912AA6100645}"/>
              </a:ext>
            </a:extLst>
          </p:cNvPr>
          <p:cNvSpPr>
            <a:spLocks/>
          </p:cNvSpPr>
          <p:nvPr/>
        </p:nvSpPr>
        <p:spPr bwMode="auto">
          <a:xfrm>
            <a:off x="3595388" y="3172712"/>
            <a:ext cx="390525" cy="373063"/>
          </a:xfrm>
          <a:custGeom>
            <a:avLst/>
            <a:gdLst>
              <a:gd name="T0" fmla="*/ 102 w 104"/>
              <a:gd name="T1" fmla="*/ 41 h 99"/>
              <a:gd name="T2" fmla="*/ 79 w 104"/>
              <a:gd name="T3" fmla="*/ 63 h 99"/>
              <a:gd name="T4" fmla="*/ 85 w 104"/>
              <a:gd name="T5" fmla="*/ 94 h 99"/>
              <a:gd name="T6" fmla="*/ 85 w 104"/>
              <a:gd name="T7" fmla="*/ 96 h 99"/>
              <a:gd name="T8" fmla="*/ 82 w 104"/>
              <a:gd name="T9" fmla="*/ 99 h 99"/>
              <a:gd name="T10" fmla="*/ 80 w 104"/>
              <a:gd name="T11" fmla="*/ 98 h 99"/>
              <a:gd name="T12" fmla="*/ 52 w 104"/>
              <a:gd name="T13" fmla="*/ 83 h 99"/>
              <a:gd name="T14" fmla="*/ 24 w 104"/>
              <a:gd name="T15" fmla="*/ 98 h 99"/>
              <a:gd name="T16" fmla="*/ 21 w 104"/>
              <a:gd name="T17" fmla="*/ 99 h 99"/>
              <a:gd name="T18" fmla="*/ 18 w 104"/>
              <a:gd name="T19" fmla="*/ 96 h 99"/>
              <a:gd name="T20" fmla="*/ 19 w 104"/>
              <a:gd name="T21" fmla="*/ 94 h 99"/>
              <a:gd name="T22" fmla="*/ 24 w 104"/>
              <a:gd name="T23" fmla="*/ 63 h 99"/>
              <a:gd name="T24" fmla="*/ 1 w 104"/>
              <a:gd name="T25" fmla="*/ 41 h 99"/>
              <a:gd name="T26" fmla="*/ 0 w 104"/>
              <a:gd name="T27" fmla="*/ 38 h 99"/>
              <a:gd name="T28" fmla="*/ 3 w 104"/>
              <a:gd name="T29" fmla="*/ 35 h 99"/>
              <a:gd name="T30" fmla="*/ 34 w 104"/>
              <a:gd name="T31" fmla="*/ 31 h 99"/>
              <a:gd name="T32" fmla="*/ 49 w 104"/>
              <a:gd name="T33" fmla="*/ 2 h 99"/>
              <a:gd name="T34" fmla="*/ 52 w 104"/>
              <a:gd name="T35" fmla="*/ 0 h 99"/>
              <a:gd name="T36" fmla="*/ 55 w 104"/>
              <a:gd name="T37" fmla="*/ 2 h 99"/>
              <a:gd name="T38" fmla="*/ 69 w 104"/>
              <a:gd name="T39" fmla="*/ 31 h 99"/>
              <a:gd name="T40" fmla="*/ 100 w 104"/>
              <a:gd name="T41" fmla="*/ 35 h 99"/>
              <a:gd name="T42" fmla="*/ 104 w 104"/>
              <a:gd name="T43" fmla="*/ 38 h 99"/>
              <a:gd name="T44" fmla="*/ 102 w 104"/>
              <a:gd name="T45" fmla="*/ 41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4" h="99">
                <a:moveTo>
                  <a:pt x="102" y="41"/>
                </a:moveTo>
                <a:cubicBezTo>
                  <a:pt x="79" y="63"/>
                  <a:pt x="79" y="63"/>
                  <a:pt x="79" y="63"/>
                </a:cubicBezTo>
                <a:cubicBezTo>
                  <a:pt x="85" y="94"/>
                  <a:pt x="85" y="94"/>
                  <a:pt x="85" y="94"/>
                </a:cubicBezTo>
                <a:cubicBezTo>
                  <a:pt x="85" y="95"/>
                  <a:pt x="85" y="95"/>
                  <a:pt x="85" y="96"/>
                </a:cubicBezTo>
                <a:cubicBezTo>
                  <a:pt x="85" y="97"/>
                  <a:pt x="84" y="99"/>
                  <a:pt x="82" y="99"/>
                </a:cubicBezTo>
                <a:cubicBezTo>
                  <a:pt x="81" y="99"/>
                  <a:pt x="80" y="98"/>
                  <a:pt x="80" y="98"/>
                </a:cubicBezTo>
                <a:cubicBezTo>
                  <a:pt x="52" y="83"/>
                  <a:pt x="52" y="83"/>
                  <a:pt x="52" y="83"/>
                </a:cubicBezTo>
                <a:cubicBezTo>
                  <a:pt x="24" y="98"/>
                  <a:pt x="24" y="98"/>
                  <a:pt x="24" y="98"/>
                </a:cubicBezTo>
                <a:cubicBezTo>
                  <a:pt x="23" y="98"/>
                  <a:pt x="22" y="99"/>
                  <a:pt x="21" y="99"/>
                </a:cubicBezTo>
                <a:cubicBezTo>
                  <a:pt x="19" y="99"/>
                  <a:pt x="18" y="97"/>
                  <a:pt x="18" y="96"/>
                </a:cubicBezTo>
                <a:cubicBezTo>
                  <a:pt x="18" y="95"/>
                  <a:pt x="18" y="95"/>
                  <a:pt x="19" y="94"/>
                </a:cubicBezTo>
                <a:cubicBezTo>
                  <a:pt x="24" y="63"/>
                  <a:pt x="24" y="63"/>
                  <a:pt x="24" y="63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39"/>
                  <a:pt x="0" y="38"/>
                </a:cubicBezTo>
                <a:cubicBezTo>
                  <a:pt x="0" y="36"/>
                  <a:pt x="2" y="35"/>
                  <a:pt x="3" y="35"/>
                </a:cubicBezTo>
                <a:cubicBezTo>
                  <a:pt x="34" y="31"/>
                  <a:pt x="34" y="31"/>
                  <a:pt x="34" y="31"/>
                </a:cubicBezTo>
                <a:cubicBezTo>
                  <a:pt x="49" y="2"/>
                  <a:pt x="49" y="2"/>
                  <a:pt x="49" y="2"/>
                </a:cubicBezTo>
                <a:cubicBezTo>
                  <a:pt x="49" y="1"/>
                  <a:pt x="50" y="0"/>
                  <a:pt x="52" y="0"/>
                </a:cubicBezTo>
                <a:cubicBezTo>
                  <a:pt x="53" y="0"/>
                  <a:pt x="54" y="1"/>
                  <a:pt x="55" y="2"/>
                </a:cubicBezTo>
                <a:cubicBezTo>
                  <a:pt x="69" y="31"/>
                  <a:pt x="69" y="31"/>
                  <a:pt x="69" y="31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2" y="35"/>
                  <a:pt x="104" y="36"/>
                  <a:pt x="104" y="38"/>
                </a:cubicBezTo>
                <a:cubicBezTo>
                  <a:pt x="104" y="39"/>
                  <a:pt x="103" y="40"/>
                  <a:pt x="102" y="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63">
            <a:extLst>
              <a:ext uri="{FF2B5EF4-FFF2-40B4-BE49-F238E27FC236}">
                <a16:creationId xmlns:a16="http://schemas.microsoft.com/office/drawing/2014/main" id="{E2B31CE1-97BD-421D-859E-412BE51A508C}"/>
              </a:ext>
            </a:extLst>
          </p:cNvPr>
          <p:cNvSpPr>
            <a:spLocks noEditPoints="1"/>
          </p:cNvSpPr>
          <p:nvPr/>
        </p:nvSpPr>
        <p:spPr bwMode="auto">
          <a:xfrm>
            <a:off x="5893719" y="3166362"/>
            <a:ext cx="404813" cy="385763"/>
          </a:xfrm>
          <a:custGeom>
            <a:avLst/>
            <a:gdLst>
              <a:gd name="T0" fmla="*/ 82 w 108"/>
              <a:gd name="T1" fmla="*/ 89 h 103"/>
              <a:gd name="T2" fmla="*/ 48 w 108"/>
              <a:gd name="T3" fmla="*/ 103 h 103"/>
              <a:gd name="T4" fmla="*/ 0 w 108"/>
              <a:gd name="T5" fmla="*/ 56 h 103"/>
              <a:gd name="T6" fmla="*/ 48 w 108"/>
              <a:gd name="T7" fmla="*/ 8 h 103"/>
              <a:gd name="T8" fmla="*/ 48 w 108"/>
              <a:gd name="T9" fmla="*/ 55 h 103"/>
              <a:gd name="T10" fmla="*/ 82 w 108"/>
              <a:gd name="T11" fmla="*/ 89 h 103"/>
              <a:gd name="T12" fmla="*/ 56 w 108"/>
              <a:gd name="T13" fmla="*/ 48 h 103"/>
              <a:gd name="T14" fmla="*/ 56 w 108"/>
              <a:gd name="T15" fmla="*/ 0 h 103"/>
              <a:gd name="T16" fmla="*/ 104 w 108"/>
              <a:gd name="T17" fmla="*/ 48 h 103"/>
              <a:gd name="T18" fmla="*/ 56 w 108"/>
              <a:gd name="T19" fmla="*/ 48 h 103"/>
              <a:gd name="T20" fmla="*/ 108 w 108"/>
              <a:gd name="T21" fmla="*/ 56 h 103"/>
              <a:gd name="T22" fmla="*/ 94 w 108"/>
              <a:gd name="T23" fmla="*/ 90 h 103"/>
              <a:gd name="T24" fmla="*/ 60 w 108"/>
              <a:gd name="T25" fmla="*/ 56 h 103"/>
              <a:gd name="T26" fmla="*/ 108 w 108"/>
              <a:gd name="T27" fmla="*/ 5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8" h="103">
                <a:moveTo>
                  <a:pt x="82" y="89"/>
                </a:moveTo>
                <a:cubicBezTo>
                  <a:pt x="73" y="98"/>
                  <a:pt x="61" y="103"/>
                  <a:pt x="48" y="103"/>
                </a:cubicBezTo>
                <a:cubicBezTo>
                  <a:pt x="22" y="103"/>
                  <a:pt x="0" y="82"/>
                  <a:pt x="0" y="56"/>
                </a:cubicBezTo>
                <a:cubicBezTo>
                  <a:pt x="0" y="29"/>
                  <a:pt x="22" y="8"/>
                  <a:pt x="48" y="8"/>
                </a:cubicBezTo>
                <a:cubicBezTo>
                  <a:pt x="48" y="55"/>
                  <a:pt x="48" y="55"/>
                  <a:pt x="48" y="55"/>
                </a:cubicBezTo>
                <a:lnTo>
                  <a:pt x="82" y="89"/>
                </a:lnTo>
                <a:close/>
                <a:moveTo>
                  <a:pt x="56" y="48"/>
                </a:moveTo>
                <a:cubicBezTo>
                  <a:pt x="56" y="0"/>
                  <a:pt x="56" y="0"/>
                  <a:pt x="56" y="0"/>
                </a:cubicBezTo>
                <a:cubicBezTo>
                  <a:pt x="82" y="0"/>
                  <a:pt x="104" y="21"/>
                  <a:pt x="104" y="48"/>
                </a:cubicBezTo>
                <a:lnTo>
                  <a:pt x="56" y="48"/>
                </a:lnTo>
                <a:close/>
                <a:moveTo>
                  <a:pt x="108" y="56"/>
                </a:moveTo>
                <a:cubicBezTo>
                  <a:pt x="108" y="69"/>
                  <a:pt x="102" y="81"/>
                  <a:pt x="94" y="90"/>
                </a:cubicBezTo>
                <a:cubicBezTo>
                  <a:pt x="60" y="56"/>
                  <a:pt x="60" y="56"/>
                  <a:pt x="60" y="56"/>
                </a:cubicBezTo>
                <a:lnTo>
                  <a:pt x="108" y="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72">
            <a:extLst>
              <a:ext uri="{FF2B5EF4-FFF2-40B4-BE49-F238E27FC236}">
                <a16:creationId xmlns:a16="http://schemas.microsoft.com/office/drawing/2014/main" id="{53AA3F7C-62C5-4D50-A3F5-BC049D506841}"/>
              </a:ext>
            </a:extLst>
          </p:cNvPr>
          <p:cNvSpPr>
            <a:spLocks noEditPoints="1"/>
          </p:cNvSpPr>
          <p:nvPr/>
        </p:nvSpPr>
        <p:spPr bwMode="auto">
          <a:xfrm>
            <a:off x="4756324" y="4330713"/>
            <a:ext cx="360363" cy="360363"/>
          </a:xfrm>
          <a:custGeom>
            <a:avLst/>
            <a:gdLst>
              <a:gd name="T0" fmla="*/ 96 w 96"/>
              <a:gd name="T1" fmla="*/ 55 h 96"/>
              <a:gd name="T2" fmla="*/ 94 w 96"/>
              <a:gd name="T3" fmla="*/ 58 h 96"/>
              <a:gd name="T4" fmla="*/ 82 w 96"/>
              <a:gd name="T5" fmla="*/ 59 h 96"/>
              <a:gd name="T6" fmla="*/ 80 w 96"/>
              <a:gd name="T7" fmla="*/ 65 h 96"/>
              <a:gd name="T8" fmla="*/ 86 w 96"/>
              <a:gd name="T9" fmla="*/ 74 h 96"/>
              <a:gd name="T10" fmla="*/ 87 w 96"/>
              <a:gd name="T11" fmla="*/ 75 h 96"/>
              <a:gd name="T12" fmla="*/ 87 w 96"/>
              <a:gd name="T13" fmla="*/ 77 h 96"/>
              <a:gd name="T14" fmla="*/ 74 w 96"/>
              <a:gd name="T15" fmla="*/ 88 h 96"/>
              <a:gd name="T16" fmla="*/ 73 w 96"/>
              <a:gd name="T17" fmla="*/ 87 h 96"/>
              <a:gd name="T18" fmla="*/ 64 w 96"/>
              <a:gd name="T19" fmla="*/ 81 h 96"/>
              <a:gd name="T20" fmla="*/ 59 w 96"/>
              <a:gd name="T21" fmla="*/ 83 h 96"/>
              <a:gd name="T22" fmla="*/ 57 w 96"/>
              <a:gd name="T23" fmla="*/ 95 h 96"/>
              <a:gd name="T24" fmla="*/ 54 w 96"/>
              <a:gd name="T25" fmla="*/ 96 h 96"/>
              <a:gd name="T26" fmla="*/ 41 w 96"/>
              <a:gd name="T27" fmla="*/ 96 h 96"/>
              <a:gd name="T28" fmla="*/ 38 w 96"/>
              <a:gd name="T29" fmla="*/ 94 h 96"/>
              <a:gd name="T30" fmla="*/ 37 w 96"/>
              <a:gd name="T31" fmla="*/ 83 h 96"/>
              <a:gd name="T32" fmla="*/ 31 w 96"/>
              <a:gd name="T33" fmla="*/ 81 h 96"/>
              <a:gd name="T34" fmla="*/ 22 w 96"/>
              <a:gd name="T35" fmla="*/ 87 h 96"/>
              <a:gd name="T36" fmla="*/ 21 w 96"/>
              <a:gd name="T37" fmla="*/ 88 h 96"/>
              <a:gd name="T38" fmla="*/ 19 w 96"/>
              <a:gd name="T39" fmla="*/ 87 h 96"/>
              <a:gd name="T40" fmla="*/ 9 w 96"/>
              <a:gd name="T41" fmla="*/ 77 h 96"/>
              <a:gd name="T42" fmla="*/ 8 w 96"/>
              <a:gd name="T43" fmla="*/ 75 h 96"/>
              <a:gd name="T44" fmla="*/ 9 w 96"/>
              <a:gd name="T45" fmla="*/ 74 h 96"/>
              <a:gd name="T46" fmla="*/ 15 w 96"/>
              <a:gd name="T47" fmla="*/ 65 h 96"/>
              <a:gd name="T48" fmla="*/ 13 w 96"/>
              <a:gd name="T49" fmla="*/ 59 h 96"/>
              <a:gd name="T50" fmla="*/ 1 w 96"/>
              <a:gd name="T51" fmla="*/ 57 h 96"/>
              <a:gd name="T52" fmla="*/ 0 w 96"/>
              <a:gd name="T53" fmla="*/ 55 h 96"/>
              <a:gd name="T54" fmla="*/ 0 w 96"/>
              <a:gd name="T55" fmla="*/ 41 h 96"/>
              <a:gd name="T56" fmla="*/ 1 w 96"/>
              <a:gd name="T57" fmla="*/ 39 h 96"/>
              <a:gd name="T58" fmla="*/ 13 w 96"/>
              <a:gd name="T59" fmla="*/ 37 h 96"/>
              <a:gd name="T60" fmla="*/ 15 w 96"/>
              <a:gd name="T61" fmla="*/ 32 h 96"/>
              <a:gd name="T62" fmla="*/ 9 w 96"/>
              <a:gd name="T63" fmla="*/ 23 h 96"/>
              <a:gd name="T64" fmla="*/ 8 w 96"/>
              <a:gd name="T65" fmla="*/ 22 h 96"/>
              <a:gd name="T66" fmla="*/ 9 w 96"/>
              <a:gd name="T67" fmla="*/ 20 h 96"/>
              <a:gd name="T68" fmla="*/ 21 w 96"/>
              <a:gd name="T69" fmla="*/ 9 h 96"/>
              <a:gd name="T70" fmla="*/ 22 w 96"/>
              <a:gd name="T71" fmla="*/ 10 h 96"/>
              <a:gd name="T72" fmla="*/ 31 w 96"/>
              <a:gd name="T73" fmla="*/ 16 h 96"/>
              <a:gd name="T74" fmla="*/ 37 w 96"/>
              <a:gd name="T75" fmla="*/ 14 h 96"/>
              <a:gd name="T76" fmla="*/ 38 w 96"/>
              <a:gd name="T77" fmla="*/ 2 h 96"/>
              <a:gd name="T78" fmla="*/ 41 w 96"/>
              <a:gd name="T79" fmla="*/ 0 h 96"/>
              <a:gd name="T80" fmla="*/ 54 w 96"/>
              <a:gd name="T81" fmla="*/ 0 h 96"/>
              <a:gd name="T82" fmla="*/ 57 w 96"/>
              <a:gd name="T83" fmla="*/ 2 h 96"/>
              <a:gd name="T84" fmla="*/ 58 w 96"/>
              <a:gd name="T85" fmla="*/ 14 h 96"/>
              <a:gd name="T86" fmla="*/ 64 w 96"/>
              <a:gd name="T87" fmla="*/ 16 h 96"/>
              <a:gd name="T88" fmla="*/ 73 w 96"/>
              <a:gd name="T89" fmla="*/ 9 h 96"/>
              <a:gd name="T90" fmla="*/ 74 w 96"/>
              <a:gd name="T91" fmla="*/ 9 h 96"/>
              <a:gd name="T92" fmla="*/ 76 w 96"/>
              <a:gd name="T93" fmla="*/ 10 h 96"/>
              <a:gd name="T94" fmla="*/ 86 w 96"/>
              <a:gd name="T95" fmla="*/ 20 h 96"/>
              <a:gd name="T96" fmla="*/ 87 w 96"/>
              <a:gd name="T97" fmla="*/ 22 h 96"/>
              <a:gd name="T98" fmla="*/ 86 w 96"/>
              <a:gd name="T99" fmla="*/ 23 h 96"/>
              <a:gd name="T100" fmla="*/ 80 w 96"/>
              <a:gd name="T101" fmla="*/ 31 h 96"/>
              <a:gd name="T102" fmla="*/ 82 w 96"/>
              <a:gd name="T103" fmla="*/ 38 h 96"/>
              <a:gd name="T104" fmla="*/ 94 w 96"/>
              <a:gd name="T105" fmla="*/ 39 h 96"/>
              <a:gd name="T106" fmla="*/ 96 w 96"/>
              <a:gd name="T107" fmla="*/ 42 h 96"/>
              <a:gd name="T108" fmla="*/ 96 w 96"/>
              <a:gd name="T109" fmla="*/ 55 h 96"/>
              <a:gd name="T110" fmla="*/ 48 w 96"/>
              <a:gd name="T111" fmla="*/ 32 h 96"/>
              <a:gd name="T112" fmla="*/ 32 w 96"/>
              <a:gd name="T113" fmla="*/ 48 h 96"/>
              <a:gd name="T114" fmla="*/ 48 w 96"/>
              <a:gd name="T115" fmla="*/ 64 h 96"/>
              <a:gd name="T116" fmla="*/ 64 w 96"/>
              <a:gd name="T117" fmla="*/ 48 h 96"/>
              <a:gd name="T118" fmla="*/ 48 w 96"/>
              <a:gd name="T119" fmla="*/ 3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96">
                <a:moveTo>
                  <a:pt x="96" y="55"/>
                </a:moveTo>
                <a:cubicBezTo>
                  <a:pt x="96" y="56"/>
                  <a:pt x="95" y="58"/>
                  <a:pt x="94" y="58"/>
                </a:cubicBezTo>
                <a:cubicBezTo>
                  <a:pt x="82" y="59"/>
                  <a:pt x="82" y="59"/>
                  <a:pt x="82" y="59"/>
                </a:cubicBezTo>
                <a:cubicBezTo>
                  <a:pt x="82" y="61"/>
                  <a:pt x="81" y="63"/>
                  <a:pt x="80" y="65"/>
                </a:cubicBezTo>
                <a:cubicBezTo>
                  <a:pt x="82" y="68"/>
                  <a:pt x="84" y="71"/>
                  <a:pt x="86" y="74"/>
                </a:cubicBezTo>
                <a:cubicBezTo>
                  <a:pt x="87" y="74"/>
                  <a:pt x="87" y="75"/>
                  <a:pt x="87" y="75"/>
                </a:cubicBezTo>
                <a:cubicBezTo>
                  <a:pt x="87" y="76"/>
                  <a:pt x="87" y="76"/>
                  <a:pt x="87" y="77"/>
                </a:cubicBezTo>
                <a:cubicBezTo>
                  <a:pt x="85" y="79"/>
                  <a:pt x="77" y="88"/>
                  <a:pt x="74" y="88"/>
                </a:cubicBezTo>
                <a:cubicBezTo>
                  <a:pt x="74" y="88"/>
                  <a:pt x="73" y="88"/>
                  <a:pt x="73" y="87"/>
                </a:cubicBezTo>
                <a:cubicBezTo>
                  <a:pt x="64" y="81"/>
                  <a:pt x="64" y="81"/>
                  <a:pt x="64" y="81"/>
                </a:cubicBezTo>
                <a:cubicBezTo>
                  <a:pt x="62" y="82"/>
                  <a:pt x="60" y="82"/>
                  <a:pt x="59" y="83"/>
                </a:cubicBezTo>
                <a:cubicBezTo>
                  <a:pt x="58" y="87"/>
                  <a:pt x="58" y="91"/>
                  <a:pt x="57" y="95"/>
                </a:cubicBezTo>
                <a:cubicBezTo>
                  <a:pt x="56" y="96"/>
                  <a:pt x="56" y="96"/>
                  <a:pt x="54" y="96"/>
                </a:cubicBezTo>
                <a:cubicBezTo>
                  <a:pt x="41" y="96"/>
                  <a:pt x="41" y="96"/>
                  <a:pt x="41" y="96"/>
                </a:cubicBezTo>
                <a:cubicBezTo>
                  <a:pt x="40" y="96"/>
                  <a:pt x="39" y="96"/>
                  <a:pt x="38" y="94"/>
                </a:cubicBezTo>
                <a:cubicBezTo>
                  <a:pt x="37" y="83"/>
                  <a:pt x="37" y="83"/>
                  <a:pt x="37" y="83"/>
                </a:cubicBezTo>
                <a:cubicBezTo>
                  <a:pt x="35" y="82"/>
                  <a:pt x="33" y="82"/>
                  <a:pt x="31" y="81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8"/>
                  <a:pt x="21" y="88"/>
                  <a:pt x="21" y="88"/>
                </a:cubicBezTo>
                <a:cubicBezTo>
                  <a:pt x="20" y="88"/>
                  <a:pt x="20" y="88"/>
                  <a:pt x="19" y="87"/>
                </a:cubicBezTo>
                <a:cubicBezTo>
                  <a:pt x="16" y="84"/>
                  <a:pt x="11" y="80"/>
                  <a:pt x="9" y="77"/>
                </a:cubicBezTo>
                <a:cubicBezTo>
                  <a:pt x="8" y="76"/>
                  <a:pt x="8" y="76"/>
                  <a:pt x="8" y="75"/>
                </a:cubicBezTo>
                <a:cubicBezTo>
                  <a:pt x="8" y="75"/>
                  <a:pt x="9" y="74"/>
                  <a:pt x="9" y="74"/>
                </a:cubicBezTo>
                <a:cubicBezTo>
                  <a:pt x="11" y="71"/>
                  <a:pt x="13" y="68"/>
                  <a:pt x="15" y="65"/>
                </a:cubicBezTo>
                <a:cubicBezTo>
                  <a:pt x="14" y="63"/>
                  <a:pt x="13" y="61"/>
                  <a:pt x="13" y="59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7"/>
                  <a:pt x="0" y="56"/>
                  <a:pt x="0" y="55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0"/>
                  <a:pt x="0" y="39"/>
                  <a:pt x="1" y="39"/>
                </a:cubicBezTo>
                <a:cubicBezTo>
                  <a:pt x="13" y="37"/>
                  <a:pt x="13" y="37"/>
                  <a:pt x="13" y="37"/>
                </a:cubicBezTo>
                <a:cubicBezTo>
                  <a:pt x="14" y="35"/>
                  <a:pt x="14" y="33"/>
                  <a:pt x="15" y="32"/>
                </a:cubicBezTo>
                <a:cubicBezTo>
                  <a:pt x="13" y="29"/>
                  <a:pt x="11" y="26"/>
                  <a:pt x="9" y="23"/>
                </a:cubicBezTo>
                <a:cubicBezTo>
                  <a:pt x="8" y="23"/>
                  <a:pt x="8" y="22"/>
                  <a:pt x="8" y="22"/>
                </a:cubicBezTo>
                <a:cubicBezTo>
                  <a:pt x="8" y="21"/>
                  <a:pt x="8" y="21"/>
                  <a:pt x="9" y="20"/>
                </a:cubicBezTo>
                <a:cubicBezTo>
                  <a:pt x="10" y="18"/>
                  <a:pt x="19" y="9"/>
                  <a:pt x="21" y="9"/>
                </a:cubicBezTo>
                <a:cubicBezTo>
                  <a:pt x="21" y="9"/>
                  <a:pt x="22" y="9"/>
                  <a:pt x="22" y="10"/>
                </a:cubicBezTo>
                <a:cubicBezTo>
                  <a:pt x="31" y="16"/>
                  <a:pt x="31" y="16"/>
                  <a:pt x="31" y="16"/>
                </a:cubicBezTo>
                <a:cubicBezTo>
                  <a:pt x="33" y="15"/>
                  <a:pt x="35" y="14"/>
                  <a:pt x="37" y="14"/>
                </a:cubicBezTo>
                <a:cubicBezTo>
                  <a:pt x="37" y="10"/>
                  <a:pt x="37" y="6"/>
                  <a:pt x="38" y="2"/>
                </a:cubicBezTo>
                <a:cubicBezTo>
                  <a:pt x="39" y="1"/>
                  <a:pt x="40" y="0"/>
                  <a:pt x="41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6" y="0"/>
                  <a:pt x="57" y="1"/>
                  <a:pt x="57" y="2"/>
                </a:cubicBezTo>
                <a:cubicBezTo>
                  <a:pt x="58" y="14"/>
                  <a:pt x="58" y="14"/>
                  <a:pt x="58" y="14"/>
                </a:cubicBezTo>
                <a:cubicBezTo>
                  <a:pt x="60" y="14"/>
                  <a:pt x="62" y="15"/>
                  <a:pt x="64" y="16"/>
                </a:cubicBezTo>
                <a:cubicBezTo>
                  <a:pt x="73" y="9"/>
                  <a:pt x="73" y="9"/>
                  <a:pt x="73" y="9"/>
                </a:cubicBezTo>
                <a:cubicBezTo>
                  <a:pt x="73" y="9"/>
                  <a:pt x="74" y="9"/>
                  <a:pt x="74" y="9"/>
                </a:cubicBezTo>
                <a:cubicBezTo>
                  <a:pt x="75" y="9"/>
                  <a:pt x="76" y="9"/>
                  <a:pt x="76" y="10"/>
                </a:cubicBezTo>
                <a:cubicBezTo>
                  <a:pt x="79" y="13"/>
                  <a:pt x="84" y="16"/>
                  <a:pt x="86" y="20"/>
                </a:cubicBezTo>
                <a:cubicBezTo>
                  <a:pt x="87" y="21"/>
                  <a:pt x="87" y="21"/>
                  <a:pt x="87" y="22"/>
                </a:cubicBezTo>
                <a:cubicBezTo>
                  <a:pt x="87" y="22"/>
                  <a:pt x="87" y="23"/>
                  <a:pt x="86" y="23"/>
                </a:cubicBezTo>
                <a:cubicBezTo>
                  <a:pt x="84" y="26"/>
                  <a:pt x="82" y="29"/>
                  <a:pt x="80" y="31"/>
                </a:cubicBezTo>
                <a:cubicBezTo>
                  <a:pt x="81" y="33"/>
                  <a:pt x="82" y="36"/>
                  <a:pt x="82" y="38"/>
                </a:cubicBezTo>
                <a:cubicBezTo>
                  <a:pt x="94" y="39"/>
                  <a:pt x="94" y="39"/>
                  <a:pt x="94" y="39"/>
                </a:cubicBezTo>
                <a:cubicBezTo>
                  <a:pt x="95" y="40"/>
                  <a:pt x="96" y="41"/>
                  <a:pt x="96" y="42"/>
                </a:cubicBezTo>
                <a:lnTo>
                  <a:pt x="96" y="55"/>
                </a:lnTo>
                <a:close/>
                <a:moveTo>
                  <a:pt x="48" y="32"/>
                </a:moveTo>
                <a:cubicBezTo>
                  <a:pt x="39" y="32"/>
                  <a:pt x="32" y="40"/>
                  <a:pt x="32" y="48"/>
                </a:cubicBezTo>
                <a:cubicBezTo>
                  <a:pt x="32" y="57"/>
                  <a:pt x="39" y="64"/>
                  <a:pt x="48" y="64"/>
                </a:cubicBezTo>
                <a:cubicBezTo>
                  <a:pt x="56" y="64"/>
                  <a:pt x="64" y="57"/>
                  <a:pt x="64" y="48"/>
                </a:cubicBezTo>
                <a:cubicBezTo>
                  <a:pt x="64" y="40"/>
                  <a:pt x="56" y="32"/>
                  <a:pt x="48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88">
            <a:extLst>
              <a:ext uri="{FF2B5EF4-FFF2-40B4-BE49-F238E27FC236}">
                <a16:creationId xmlns:a16="http://schemas.microsoft.com/office/drawing/2014/main" id="{6CAEC0BE-E74B-4073-BEED-C42423C80F66}"/>
              </a:ext>
            </a:extLst>
          </p:cNvPr>
          <p:cNvSpPr>
            <a:spLocks noEditPoints="1"/>
          </p:cNvSpPr>
          <p:nvPr/>
        </p:nvSpPr>
        <p:spPr bwMode="auto">
          <a:xfrm>
            <a:off x="2490550" y="4345000"/>
            <a:ext cx="271463" cy="331788"/>
          </a:xfrm>
          <a:custGeom>
            <a:avLst/>
            <a:gdLst>
              <a:gd name="T0" fmla="*/ 72 w 72"/>
              <a:gd name="T1" fmla="*/ 82 h 88"/>
              <a:gd name="T2" fmla="*/ 66 w 72"/>
              <a:gd name="T3" fmla="*/ 88 h 88"/>
              <a:gd name="T4" fmla="*/ 6 w 72"/>
              <a:gd name="T5" fmla="*/ 88 h 88"/>
              <a:gd name="T6" fmla="*/ 0 w 72"/>
              <a:gd name="T7" fmla="*/ 82 h 88"/>
              <a:gd name="T8" fmla="*/ 0 w 72"/>
              <a:gd name="T9" fmla="*/ 46 h 88"/>
              <a:gd name="T10" fmla="*/ 6 w 72"/>
              <a:gd name="T11" fmla="*/ 40 h 88"/>
              <a:gd name="T12" fmla="*/ 8 w 72"/>
              <a:gd name="T13" fmla="*/ 40 h 88"/>
              <a:gd name="T14" fmla="*/ 8 w 72"/>
              <a:gd name="T15" fmla="*/ 28 h 88"/>
              <a:gd name="T16" fmla="*/ 36 w 72"/>
              <a:gd name="T17" fmla="*/ 0 h 88"/>
              <a:gd name="T18" fmla="*/ 64 w 72"/>
              <a:gd name="T19" fmla="*/ 28 h 88"/>
              <a:gd name="T20" fmla="*/ 64 w 72"/>
              <a:gd name="T21" fmla="*/ 40 h 88"/>
              <a:gd name="T22" fmla="*/ 66 w 72"/>
              <a:gd name="T23" fmla="*/ 40 h 88"/>
              <a:gd name="T24" fmla="*/ 72 w 72"/>
              <a:gd name="T25" fmla="*/ 46 h 88"/>
              <a:gd name="T26" fmla="*/ 72 w 72"/>
              <a:gd name="T27" fmla="*/ 82 h 88"/>
              <a:gd name="T28" fmla="*/ 52 w 72"/>
              <a:gd name="T29" fmla="*/ 40 h 88"/>
              <a:gd name="T30" fmla="*/ 52 w 72"/>
              <a:gd name="T31" fmla="*/ 28 h 88"/>
              <a:gd name="T32" fmla="*/ 36 w 72"/>
              <a:gd name="T33" fmla="*/ 12 h 88"/>
              <a:gd name="T34" fmla="*/ 20 w 72"/>
              <a:gd name="T35" fmla="*/ 28 h 88"/>
              <a:gd name="T36" fmla="*/ 20 w 72"/>
              <a:gd name="T37" fmla="*/ 40 h 88"/>
              <a:gd name="T38" fmla="*/ 52 w 72"/>
              <a:gd name="T39" fmla="*/ 4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" h="88">
                <a:moveTo>
                  <a:pt x="72" y="82"/>
                </a:moveTo>
                <a:cubicBezTo>
                  <a:pt x="72" y="86"/>
                  <a:pt x="69" y="88"/>
                  <a:pt x="66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2" y="88"/>
                  <a:pt x="0" y="86"/>
                  <a:pt x="0" y="82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3"/>
                  <a:pt x="2" y="40"/>
                  <a:pt x="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13"/>
                  <a:pt x="20" y="0"/>
                  <a:pt x="36" y="0"/>
                </a:cubicBezTo>
                <a:cubicBezTo>
                  <a:pt x="51" y="0"/>
                  <a:pt x="64" y="13"/>
                  <a:pt x="64" y="28"/>
                </a:cubicBezTo>
                <a:cubicBezTo>
                  <a:pt x="64" y="40"/>
                  <a:pt x="64" y="40"/>
                  <a:pt x="64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9" y="40"/>
                  <a:pt x="72" y="43"/>
                  <a:pt x="72" y="46"/>
                </a:cubicBezTo>
                <a:lnTo>
                  <a:pt x="72" y="82"/>
                </a:lnTo>
                <a:close/>
                <a:moveTo>
                  <a:pt x="52" y="40"/>
                </a:moveTo>
                <a:cubicBezTo>
                  <a:pt x="52" y="28"/>
                  <a:pt x="52" y="28"/>
                  <a:pt x="52" y="28"/>
                </a:cubicBezTo>
                <a:cubicBezTo>
                  <a:pt x="52" y="19"/>
                  <a:pt x="44" y="12"/>
                  <a:pt x="36" y="12"/>
                </a:cubicBezTo>
                <a:cubicBezTo>
                  <a:pt x="27" y="12"/>
                  <a:pt x="20" y="19"/>
                  <a:pt x="20" y="28"/>
                </a:cubicBezTo>
                <a:cubicBezTo>
                  <a:pt x="20" y="40"/>
                  <a:pt x="20" y="40"/>
                  <a:pt x="20" y="40"/>
                </a:cubicBezTo>
                <a:lnTo>
                  <a:pt x="52" y="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97">
            <a:extLst>
              <a:ext uri="{FF2B5EF4-FFF2-40B4-BE49-F238E27FC236}">
                <a16:creationId xmlns:a16="http://schemas.microsoft.com/office/drawing/2014/main" id="{A9CAFB16-76F6-401A-B1C6-5899CBB2DA8F}"/>
              </a:ext>
            </a:extLst>
          </p:cNvPr>
          <p:cNvSpPr>
            <a:spLocks noEditPoints="1"/>
          </p:cNvSpPr>
          <p:nvPr/>
        </p:nvSpPr>
        <p:spPr bwMode="auto">
          <a:xfrm>
            <a:off x="7054476" y="4348536"/>
            <a:ext cx="405535" cy="324716"/>
          </a:xfrm>
          <a:custGeom>
            <a:avLst/>
            <a:gdLst>
              <a:gd name="T0" fmla="*/ 92 w 119"/>
              <a:gd name="T1" fmla="*/ 62 h 95"/>
              <a:gd name="T2" fmla="*/ 62 w 119"/>
              <a:gd name="T3" fmla="*/ 93 h 95"/>
              <a:gd name="T4" fmla="*/ 56 w 119"/>
              <a:gd name="T5" fmla="*/ 95 h 95"/>
              <a:gd name="T6" fmla="*/ 50 w 119"/>
              <a:gd name="T7" fmla="*/ 93 h 95"/>
              <a:gd name="T8" fmla="*/ 6 w 119"/>
              <a:gd name="T9" fmla="*/ 48 h 95"/>
              <a:gd name="T10" fmla="*/ 0 w 119"/>
              <a:gd name="T11" fmla="*/ 34 h 95"/>
              <a:gd name="T12" fmla="*/ 0 w 119"/>
              <a:gd name="T13" fmla="*/ 8 h 95"/>
              <a:gd name="T14" fmla="*/ 8 w 119"/>
              <a:gd name="T15" fmla="*/ 0 h 95"/>
              <a:gd name="T16" fmla="*/ 34 w 119"/>
              <a:gd name="T17" fmla="*/ 0 h 95"/>
              <a:gd name="T18" fmla="*/ 48 w 119"/>
              <a:gd name="T19" fmla="*/ 6 h 95"/>
              <a:gd name="T20" fmla="*/ 92 w 119"/>
              <a:gd name="T21" fmla="*/ 51 h 95"/>
              <a:gd name="T22" fmla="*/ 95 w 119"/>
              <a:gd name="T23" fmla="*/ 56 h 95"/>
              <a:gd name="T24" fmla="*/ 92 w 119"/>
              <a:gd name="T25" fmla="*/ 62 h 95"/>
              <a:gd name="T26" fmla="*/ 20 w 119"/>
              <a:gd name="T27" fmla="*/ 12 h 95"/>
              <a:gd name="T28" fmla="*/ 12 w 119"/>
              <a:gd name="T29" fmla="*/ 20 h 95"/>
              <a:gd name="T30" fmla="*/ 20 w 119"/>
              <a:gd name="T31" fmla="*/ 28 h 95"/>
              <a:gd name="T32" fmla="*/ 28 w 119"/>
              <a:gd name="T33" fmla="*/ 20 h 95"/>
              <a:gd name="T34" fmla="*/ 20 w 119"/>
              <a:gd name="T35" fmla="*/ 12 h 95"/>
              <a:gd name="T36" fmla="*/ 116 w 119"/>
              <a:gd name="T37" fmla="*/ 62 h 95"/>
              <a:gd name="T38" fmla="*/ 86 w 119"/>
              <a:gd name="T39" fmla="*/ 93 h 95"/>
              <a:gd name="T40" fmla="*/ 80 w 119"/>
              <a:gd name="T41" fmla="*/ 95 h 95"/>
              <a:gd name="T42" fmla="*/ 73 w 119"/>
              <a:gd name="T43" fmla="*/ 91 h 95"/>
              <a:gd name="T44" fmla="*/ 102 w 119"/>
              <a:gd name="T45" fmla="*/ 62 h 95"/>
              <a:gd name="T46" fmla="*/ 105 w 119"/>
              <a:gd name="T47" fmla="*/ 56 h 95"/>
              <a:gd name="T48" fmla="*/ 102 w 119"/>
              <a:gd name="T49" fmla="*/ 51 h 95"/>
              <a:gd name="T50" fmla="*/ 58 w 119"/>
              <a:gd name="T51" fmla="*/ 6 h 95"/>
              <a:gd name="T52" fmla="*/ 44 w 119"/>
              <a:gd name="T53" fmla="*/ 0 h 95"/>
              <a:gd name="T54" fmla="*/ 58 w 119"/>
              <a:gd name="T55" fmla="*/ 0 h 95"/>
              <a:gd name="T56" fmla="*/ 72 w 119"/>
              <a:gd name="T57" fmla="*/ 6 h 95"/>
              <a:gd name="T58" fmla="*/ 116 w 119"/>
              <a:gd name="T59" fmla="*/ 51 h 95"/>
              <a:gd name="T60" fmla="*/ 119 w 119"/>
              <a:gd name="T61" fmla="*/ 56 h 95"/>
              <a:gd name="T62" fmla="*/ 116 w 119"/>
              <a:gd name="T63" fmla="*/ 62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9" h="95">
                <a:moveTo>
                  <a:pt x="92" y="62"/>
                </a:moveTo>
                <a:cubicBezTo>
                  <a:pt x="62" y="93"/>
                  <a:pt x="62" y="93"/>
                  <a:pt x="62" y="93"/>
                </a:cubicBezTo>
                <a:cubicBezTo>
                  <a:pt x="60" y="94"/>
                  <a:pt x="58" y="95"/>
                  <a:pt x="56" y="95"/>
                </a:cubicBezTo>
                <a:cubicBezTo>
                  <a:pt x="54" y="95"/>
                  <a:pt x="52" y="94"/>
                  <a:pt x="50" y="93"/>
                </a:cubicBezTo>
                <a:cubicBezTo>
                  <a:pt x="6" y="48"/>
                  <a:pt x="6" y="48"/>
                  <a:pt x="6" y="48"/>
                </a:cubicBezTo>
                <a:cubicBezTo>
                  <a:pt x="3" y="45"/>
                  <a:pt x="0" y="39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0"/>
                  <a:pt x="45" y="3"/>
                  <a:pt x="48" y="6"/>
                </a:cubicBezTo>
                <a:cubicBezTo>
                  <a:pt x="92" y="51"/>
                  <a:pt x="92" y="51"/>
                  <a:pt x="92" y="51"/>
                </a:cubicBezTo>
                <a:cubicBezTo>
                  <a:pt x="94" y="52"/>
                  <a:pt x="95" y="54"/>
                  <a:pt x="95" y="56"/>
                </a:cubicBezTo>
                <a:cubicBezTo>
                  <a:pt x="95" y="58"/>
                  <a:pt x="94" y="60"/>
                  <a:pt x="92" y="62"/>
                </a:cubicBezTo>
                <a:close/>
                <a:moveTo>
                  <a:pt x="20" y="12"/>
                </a:moveTo>
                <a:cubicBezTo>
                  <a:pt x="16" y="12"/>
                  <a:pt x="12" y="16"/>
                  <a:pt x="12" y="20"/>
                </a:cubicBezTo>
                <a:cubicBezTo>
                  <a:pt x="12" y="25"/>
                  <a:pt x="16" y="28"/>
                  <a:pt x="20" y="28"/>
                </a:cubicBezTo>
                <a:cubicBezTo>
                  <a:pt x="25" y="28"/>
                  <a:pt x="28" y="25"/>
                  <a:pt x="28" y="20"/>
                </a:cubicBezTo>
                <a:cubicBezTo>
                  <a:pt x="28" y="16"/>
                  <a:pt x="25" y="12"/>
                  <a:pt x="20" y="12"/>
                </a:cubicBezTo>
                <a:close/>
                <a:moveTo>
                  <a:pt x="116" y="62"/>
                </a:moveTo>
                <a:cubicBezTo>
                  <a:pt x="86" y="93"/>
                  <a:pt x="86" y="93"/>
                  <a:pt x="86" y="93"/>
                </a:cubicBezTo>
                <a:cubicBezTo>
                  <a:pt x="84" y="94"/>
                  <a:pt x="82" y="95"/>
                  <a:pt x="80" y="95"/>
                </a:cubicBezTo>
                <a:cubicBezTo>
                  <a:pt x="77" y="95"/>
                  <a:pt x="75" y="93"/>
                  <a:pt x="73" y="91"/>
                </a:cubicBezTo>
                <a:cubicBezTo>
                  <a:pt x="102" y="62"/>
                  <a:pt x="102" y="62"/>
                  <a:pt x="102" y="62"/>
                </a:cubicBezTo>
                <a:cubicBezTo>
                  <a:pt x="104" y="60"/>
                  <a:pt x="105" y="58"/>
                  <a:pt x="105" y="56"/>
                </a:cubicBezTo>
                <a:cubicBezTo>
                  <a:pt x="105" y="54"/>
                  <a:pt x="104" y="52"/>
                  <a:pt x="102" y="51"/>
                </a:cubicBezTo>
                <a:cubicBezTo>
                  <a:pt x="58" y="6"/>
                  <a:pt x="58" y="6"/>
                  <a:pt x="58" y="6"/>
                </a:cubicBezTo>
                <a:cubicBezTo>
                  <a:pt x="55" y="3"/>
                  <a:pt x="49" y="0"/>
                  <a:pt x="44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63" y="0"/>
                  <a:pt x="69" y="3"/>
                  <a:pt x="72" y="6"/>
                </a:cubicBezTo>
                <a:cubicBezTo>
                  <a:pt x="116" y="51"/>
                  <a:pt x="116" y="51"/>
                  <a:pt x="116" y="51"/>
                </a:cubicBezTo>
                <a:cubicBezTo>
                  <a:pt x="118" y="52"/>
                  <a:pt x="119" y="54"/>
                  <a:pt x="119" y="56"/>
                </a:cubicBezTo>
                <a:cubicBezTo>
                  <a:pt x="119" y="58"/>
                  <a:pt x="118" y="60"/>
                  <a:pt x="116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14">
            <a:extLst>
              <a:ext uri="{FF2B5EF4-FFF2-40B4-BE49-F238E27FC236}">
                <a16:creationId xmlns:a16="http://schemas.microsoft.com/office/drawing/2014/main" id="{89CD8EA0-3B59-4E6E-B42F-43A352B691D0}"/>
              </a:ext>
            </a:extLst>
          </p:cNvPr>
          <p:cNvSpPr>
            <a:spLocks/>
          </p:cNvSpPr>
          <p:nvPr/>
        </p:nvSpPr>
        <p:spPr bwMode="auto">
          <a:xfrm>
            <a:off x="8242488" y="3190174"/>
            <a:ext cx="338138" cy="338138"/>
          </a:xfrm>
          <a:custGeom>
            <a:avLst/>
            <a:gdLst>
              <a:gd name="T0" fmla="*/ 80 w 90"/>
              <a:gd name="T1" fmla="*/ 24 h 90"/>
              <a:gd name="T2" fmla="*/ 70 w 90"/>
              <a:gd name="T3" fmla="*/ 34 h 90"/>
              <a:gd name="T4" fmla="*/ 80 w 90"/>
              <a:gd name="T5" fmla="*/ 78 h 90"/>
              <a:gd name="T6" fmla="*/ 79 w 90"/>
              <a:gd name="T7" fmla="*/ 80 h 90"/>
              <a:gd name="T8" fmla="*/ 71 w 90"/>
              <a:gd name="T9" fmla="*/ 86 h 90"/>
              <a:gd name="T10" fmla="*/ 70 w 90"/>
              <a:gd name="T11" fmla="*/ 86 h 90"/>
              <a:gd name="T12" fmla="*/ 69 w 90"/>
              <a:gd name="T13" fmla="*/ 86 h 90"/>
              <a:gd name="T14" fmla="*/ 68 w 90"/>
              <a:gd name="T15" fmla="*/ 85 h 90"/>
              <a:gd name="T16" fmla="*/ 51 w 90"/>
              <a:gd name="T17" fmla="*/ 53 h 90"/>
              <a:gd name="T18" fmla="*/ 34 w 90"/>
              <a:gd name="T19" fmla="*/ 69 h 90"/>
              <a:gd name="T20" fmla="*/ 38 w 90"/>
              <a:gd name="T21" fmla="*/ 82 h 90"/>
              <a:gd name="T22" fmla="*/ 37 w 90"/>
              <a:gd name="T23" fmla="*/ 83 h 90"/>
              <a:gd name="T24" fmla="*/ 31 w 90"/>
              <a:gd name="T25" fmla="*/ 89 h 90"/>
              <a:gd name="T26" fmla="*/ 30 w 90"/>
              <a:gd name="T27" fmla="*/ 90 h 90"/>
              <a:gd name="T28" fmla="*/ 30 w 90"/>
              <a:gd name="T29" fmla="*/ 90 h 90"/>
              <a:gd name="T30" fmla="*/ 28 w 90"/>
              <a:gd name="T31" fmla="*/ 89 h 90"/>
              <a:gd name="T32" fmla="*/ 16 w 90"/>
              <a:gd name="T33" fmla="*/ 73 h 90"/>
              <a:gd name="T34" fmla="*/ 1 w 90"/>
              <a:gd name="T35" fmla="*/ 62 h 90"/>
              <a:gd name="T36" fmla="*/ 0 w 90"/>
              <a:gd name="T37" fmla="*/ 60 h 90"/>
              <a:gd name="T38" fmla="*/ 0 w 90"/>
              <a:gd name="T39" fmla="*/ 59 h 90"/>
              <a:gd name="T40" fmla="*/ 6 w 90"/>
              <a:gd name="T41" fmla="*/ 53 h 90"/>
              <a:gd name="T42" fmla="*/ 8 w 90"/>
              <a:gd name="T43" fmla="*/ 52 h 90"/>
              <a:gd name="T44" fmla="*/ 8 w 90"/>
              <a:gd name="T45" fmla="*/ 52 h 90"/>
              <a:gd name="T46" fmla="*/ 20 w 90"/>
              <a:gd name="T47" fmla="*/ 55 h 90"/>
              <a:gd name="T48" fmla="*/ 37 w 90"/>
              <a:gd name="T49" fmla="*/ 39 h 90"/>
              <a:gd name="T50" fmla="*/ 5 w 90"/>
              <a:gd name="T51" fmla="*/ 22 h 90"/>
              <a:gd name="T52" fmla="*/ 4 w 90"/>
              <a:gd name="T53" fmla="*/ 20 h 90"/>
              <a:gd name="T54" fmla="*/ 4 w 90"/>
              <a:gd name="T55" fmla="*/ 19 h 90"/>
              <a:gd name="T56" fmla="*/ 12 w 90"/>
              <a:gd name="T57" fmla="*/ 11 h 90"/>
              <a:gd name="T58" fmla="*/ 14 w 90"/>
              <a:gd name="T59" fmla="*/ 10 h 90"/>
              <a:gd name="T60" fmla="*/ 56 w 90"/>
              <a:gd name="T61" fmla="*/ 20 h 90"/>
              <a:gd name="T62" fmla="*/ 66 w 90"/>
              <a:gd name="T63" fmla="*/ 10 h 90"/>
              <a:gd name="T64" fmla="*/ 86 w 90"/>
              <a:gd name="T65" fmla="*/ 4 h 90"/>
              <a:gd name="T66" fmla="*/ 80 w 90"/>
              <a:gd name="T67" fmla="*/ 2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0" h="90">
                <a:moveTo>
                  <a:pt x="80" y="24"/>
                </a:moveTo>
                <a:cubicBezTo>
                  <a:pt x="70" y="34"/>
                  <a:pt x="70" y="34"/>
                  <a:pt x="70" y="34"/>
                </a:cubicBezTo>
                <a:cubicBezTo>
                  <a:pt x="80" y="78"/>
                  <a:pt x="80" y="78"/>
                  <a:pt x="80" y="78"/>
                </a:cubicBezTo>
                <a:cubicBezTo>
                  <a:pt x="80" y="78"/>
                  <a:pt x="80" y="79"/>
                  <a:pt x="79" y="80"/>
                </a:cubicBezTo>
                <a:cubicBezTo>
                  <a:pt x="71" y="86"/>
                  <a:pt x="71" y="86"/>
                  <a:pt x="71" y="86"/>
                </a:cubicBezTo>
                <a:cubicBezTo>
                  <a:pt x="71" y="86"/>
                  <a:pt x="70" y="86"/>
                  <a:pt x="70" y="86"/>
                </a:cubicBezTo>
                <a:cubicBezTo>
                  <a:pt x="70" y="86"/>
                  <a:pt x="70" y="86"/>
                  <a:pt x="69" y="86"/>
                </a:cubicBezTo>
                <a:cubicBezTo>
                  <a:pt x="69" y="86"/>
                  <a:pt x="68" y="86"/>
                  <a:pt x="68" y="85"/>
                </a:cubicBezTo>
                <a:cubicBezTo>
                  <a:pt x="51" y="53"/>
                  <a:pt x="51" y="53"/>
                  <a:pt x="51" y="53"/>
                </a:cubicBezTo>
                <a:cubicBezTo>
                  <a:pt x="34" y="69"/>
                  <a:pt x="34" y="69"/>
                  <a:pt x="34" y="69"/>
                </a:cubicBezTo>
                <a:cubicBezTo>
                  <a:pt x="38" y="82"/>
                  <a:pt x="38" y="82"/>
                  <a:pt x="38" y="82"/>
                </a:cubicBezTo>
                <a:cubicBezTo>
                  <a:pt x="38" y="82"/>
                  <a:pt x="38" y="83"/>
                  <a:pt x="37" y="83"/>
                </a:cubicBezTo>
                <a:cubicBezTo>
                  <a:pt x="31" y="89"/>
                  <a:pt x="31" y="89"/>
                  <a:pt x="31" y="89"/>
                </a:cubicBezTo>
                <a:cubicBezTo>
                  <a:pt x="31" y="90"/>
                  <a:pt x="30" y="90"/>
                  <a:pt x="30" y="90"/>
                </a:cubicBezTo>
                <a:cubicBezTo>
                  <a:pt x="30" y="90"/>
                  <a:pt x="30" y="90"/>
                  <a:pt x="30" y="90"/>
                </a:cubicBezTo>
                <a:cubicBezTo>
                  <a:pt x="29" y="90"/>
                  <a:pt x="29" y="90"/>
                  <a:pt x="28" y="89"/>
                </a:cubicBezTo>
                <a:cubicBezTo>
                  <a:pt x="16" y="73"/>
                  <a:pt x="16" y="73"/>
                  <a:pt x="16" y="73"/>
                </a:cubicBezTo>
                <a:cubicBezTo>
                  <a:pt x="1" y="62"/>
                  <a:pt x="1" y="62"/>
                  <a:pt x="1" y="62"/>
                </a:cubicBezTo>
                <a:cubicBezTo>
                  <a:pt x="0" y="61"/>
                  <a:pt x="0" y="61"/>
                  <a:pt x="0" y="60"/>
                </a:cubicBezTo>
                <a:cubicBezTo>
                  <a:pt x="0" y="60"/>
                  <a:pt x="0" y="59"/>
                  <a:pt x="0" y="59"/>
                </a:cubicBezTo>
                <a:cubicBezTo>
                  <a:pt x="6" y="53"/>
                  <a:pt x="6" y="53"/>
                  <a:pt x="6" y="53"/>
                </a:cubicBezTo>
                <a:cubicBezTo>
                  <a:pt x="7" y="52"/>
                  <a:pt x="7" y="52"/>
                  <a:pt x="8" y="52"/>
                </a:cubicBezTo>
                <a:cubicBezTo>
                  <a:pt x="8" y="52"/>
                  <a:pt x="8" y="52"/>
                  <a:pt x="8" y="52"/>
                </a:cubicBezTo>
                <a:cubicBezTo>
                  <a:pt x="20" y="55"/>
                  <a:pt x="20" y="55"/>
                  <a:pt x="20" y="55"/>
                </a:cubicBezTo>
                <a:cubicBezTo>
                  <a:pt x="37" y="39"/>
                  <a:pt x="37" y="39"/>
                  <a:pt x="37" y="39"/>
                </a:cubicBezTo>
                <a:cubicBezTo>
                  <a:pt x="5" y="22"/>
                  <a:pt x="5" y="22"/>
                  <a:pt x="5" y="22"/>
                </a:cubicBezTo>
                <a:cubicBezTo>
                  <a:pt x="4" y="22"/>
                  <a:pt x="4" y="21"/>
                  <a:pt x="4" y="20"/>
                </a:cubicBezTo>
                <a:cubicBezTo>
                  <a:pt x="4" y="20"/>
                  <a:pt x="4" y="19"/>
                  <a:pt x="4" y="1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0"/>
                  <a:pt x="14" y="10"/>
                  <a:pt x="14" y="10"/>
                </a:cubicBezTo>
                <a:cubicBezTo>
                  <a:pt x="56" y="20"/>
                  <a:pt x="56" y="20"/>
                  <a:pt x="56" y="20"/>
                </a:cubicBezTo>
                <a:cubicBezTo>
                  <a:pt x="66" y="10"/>
                  <a:pt x="66" y="10"/>
                  <a:pt x="66" y="10"/>
                </a:cubicBezTo>
                <a:cubicBezTo>
                  <a:pt x="72" y="4"/>
                  <a:pt x="82" y="0"/>
                  <a:pt x="86" y="4"/>
                </a:cubicBezTo>
                <a:cubicBezTo>
                  <a:pt x="90" y="8"/>
                  <a:pt x="86" y="18"/>
                  <a:pt x="80" y="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107">
            <a:extLst>
              <a:ext uri="{FF2B5EF4-FFF2-40B4-BE49-F238E27FC236}">
                <a16:creationId xmlns:a16="http://schemas.microsoft.com/office/drawing/2014/main" id="{DF41BE6E-423F-4036-9582-5C2F2A4B7AF3}"/>
              </a:ext>
            </a:extLst>
          </p:cNvPr>
          <p:cNvSpPr>
            <a:spLocks/>
          </p:cNvSpPr>
          <p:nvPr/>
        </p:nvSpPr>
        <p:spPr bwMode="auto">
          <a:xfrm>
            <a:off x="9351702" y="4299757"/>
            <a:ext cx="420688" cy="422275"/>
          </a:xfrm>
          <a:custGeom>
            <a:avLst/>
            <a:gdLst>
              <a:gd name="T0" fmla="*/ 111 w 112"/>
              <a:gd name="T1" fmla="*/ 59 h 112"/>
              <a:gd name="T2" fmla="*/ 95 w 112"/>
              <a:gd name="T3" fmla="*/ 75 h 112"/>
              <a:gd name="T4" fmla="*/ 92 w 112"/>
              <a:gd name="T5" fmla="*/ 76 h 112"/>
              <a:gd name="T6" fmla="*/ 88 w 112"/>
              <a:gd name="T7" fmla="*/ 72 h 112"/>
              <a:gd name="T8" fmla="*/ 88 w 112"/>
              <a:gd name="T9" fmla="*/ 64 h 112"/>
              <a:gd name="T10" fmla="*/ 64 w 112"/>
              <a:gd name="T11" fmla="*/ 64 h 112"/>
              <a:gd name="T12" fmla="*/ 64 w 112"/>
              <a:gd name="T13" fmla="*/ 88 h 112"/>
              <a:gd name="T14" fmla="*/ 72 w 112"/>
              <a:gd name="T15" fmla="*/ 88 h 112"/>
              <a:gd name="T16" fmla="*/ 76 w 112"/>
              <a:gd name="T17" fmla="*/ 92 h 112"/>
              <a:gd name="T18" fmla="*/ 75 w 112"/>
              <a:gd name="T19" fmla="*/ 95 h 112"/>
              <a:gd name="T20" fmla="*/ 59 w 112"/>
              <a:gd name="T21" fmla="*/ 111 h 112"/>
              <a:gd name="T22" fmla="*/ 56 w 112"/>
              <a:gd name="T23" fmla="*/ 112 h 112"/>
              <a:gd name="T24" fmla="*/ 53 w 112"/>
              <a:gd name="T25" fmla="*/ 111 h 112"/>
              <a:gd name="T26" fmla="*/ 37 w 112"/>
              <a:gd name="T27" fmla="*/ 95 h 112"/>
              <a:gd name="T28" fmla="*/ 36 w 112"/>
              <a:gd name="T29" fmla="*/ 92 h 112"/>
              <a:gd name="T30" fmla="*/ 40 w 112"/>
              <a:gd name="T31" fmla="*/ 88 h 112"/>
              <a:gd name="T32" fmla="*/ 48 w 112"/>
              <a:gd name="T33" fmla="*/ 88 h 112"/>
              <a:gd name="T34" fmla="*/ 48 w 112"/>
              <a:gd name="T35" fmla="*/ 64 h 112"/>
              <a:gd name="T36" fmla="*/ 24 w 112"/>
              <a:gd name="T37" fmla="*/ 64 h 112"/>
              <a:gd name="T38" fmla="*/ 24 w 112"/>
              <a:gd name="T39" fmla="*/ 72 h 112"/>
              <a:gd name="T40" fmla="*/ 20 w 112"/>
              <a:gd name="T41" fmla="*/ 76 h 112"/>
              <a:gd name="T42" fmla="*/ 17 w 112"/>
              <a:gd name="T43" fmla="*/ 75 h 112"/>
              <a:gd name="T44" fmla="*/ 1 w 112"/>
              <a:gd name="T45" fmla="*/ 59 h 112"/>
              <a:gd name="T46" fmla="*/ 0 w 112"/>
              <a:gd name="T47" fmla="*/ 56 h 112"/>
              <a:gd name="T48" fmla="*/ 1 w 112"/>
              <a:gd name="T49" fmla="*/ 53 h 112"/>
              <a:gd name="T50" fmla="*/ 17 w 112"/>
              <a:gd name="T51" fmla="*/ 37 h 112"/>
              <a:gd name="T52" fmla="*/ 20 w 112"/>
              <a:gd name="T53" fmla="*/ 36 h 112"/>
              <a:gd name="T54" fmla="*/ 24 w 112"/>
              <a:gd name="T55" fmla="*/ 40 h 112"/>
              <a:gd name="T56" fmla="*/ 24 w 112"/>
              <a:gd name="T57" fmla="*/ 48 h 112"/>
              <a:gd name="T58" fmla="*/ 48 w 112"/>
              <a:gd name="T59" fmla="*/ 48 h 112"/>
              <a:gd name="T60" fmla="*/ 48 w 112"/>
              <a:gd name="T61" fmla="*/ 24 h 112"/>
              <a:gd name="T62" fmla="*/ 40 w 112"/>
              <a:gd name="T63" fmla="*/ 24 h 112"/>
              <a:gd name="T64" fmla="*/ 36 w 112"/>
              <a:gd name="T65" fmla="*/ 20 h 112"/>
              <a:gd name="T66" fmla="*/ 37 w 112"/>
              <a:gd name="T67" fmla="*/ 17 h 112"/>
              <a:gd name="T68" fmla="*/ 53 w 112"/>
              <a:gd name="T69" fmla="*/ 1 h 112"/>
              <a:gd name="T70" fmla="*/ 56 w 112"/>
              <a:gd name="T71" fmla="*/ 0 h 112"/>
              <a:gd name="T72" fmla="*/ 59 w 112"/>
              <a:gd name="T73" fmla="*/ 1 h 112"/>
              <a:gd name="T74" fmla="*/ 75 w 112"/>
              <a:gd name="T75" fmla="*/ 17 h 112"/>
              <a:gd name="T76" fmla="*/ 76 w 112"/>
              <a:gd name="T77" fmla="*/ 20 h 112"/>
              <a:gd name="T78" fmla="*/ 72 w 112"/>
              <a:gd name="T79" fmla="*/ 24 h 112"/>
              <a:gd name="T80" fmla="*/ 64 w 112"/>
              <a:gd name="T81" fmla="*/ 24 h 112"/>
              <a:gd name="T82" fmla="*/ 64 w 112"/>
              <a:gd name="T83" fmla="*/ 48 h 112"/>
              <a:gd name="T84" fmla="*/ 88 w 112"/>
              <a:gd name="T85" fmla="*/ 48 h 112"/>
              <a:gd name="T86" fmla="*/ 88 w 112"/>
              <a:gd name="T87" fmla="*/ 40 h 112"/>
              <a:gd name="T88" fmla="*/ 92 w 112"/>
              <a:gd name="T89" fmla="*/ 36 h 112"/>
              <a:gd name="T90" fmla="*/ 95 w 112"/>
              <a:gd name="T91" fmla="*/ 37 h 112"/>
              <a:gd name="T92" fmla="*/ 111 w 112"/>
              <a:gd name="T93" fmla="*/ 53 h 112"/>
              <a:gd name="T94" fmla="*/ 112 w 112"/>
              <a:gd name="T95" fmla="*/ 56 h 112"/>
              <a:gd name="T96" fmla="*/ 111 w 112"/>
              <a:gd name="T97" fmla="*/ 59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2" h="112">
                <a:moveTo>
                  <a:pt x="111" y="59"/>
                </a:moveTo>
                <a:cubicBezTo>
                  <a:pt x="95" y="75"/>
                  <a:pt x="95" y="75"/>
                  <a:pt x="95" y="75"/>
                </a:cubicBezTo>
                <a:cubicBezTo>
                  <a:pt x="94" y="76"/>
                  <a:pt x="93" y="76"/>
                  <a:pt x="92" y="76"/>
                </a:cubicBezTo>
                <a:cubicBezTo>
                  <a:pt x="90" y="76"/>
                  <a:pt x="88" y="74"/>
                  <a:pt x="88" y="72"/>
                </a:cubicBezTo>
                <a:cubicBezTo>
                  <a:pt x="88" y="64"/>
                  <a:pt x="88" y="64"/>
                  <a:pt x="88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88"/>
                  <a:pt x="64" y="88"/>
                  <a:pt x="64" y="88"/>
                </a:cubicBezTo>
                <a:cubicBezTo>
                  <a:pt x="72" y="88"/>
                  <a:pt x="72" y="88"/>
                  <a:pt x="72" y="88"/>
                </a:cubicBezTo>
                <a:cubicBezTo>
                  <a:pt x="74" y="88"/>
                  <a:pt x="76" y="90"/>
                  <a:pt x="76" y="92"/>
                </a:cubicBezTo>
                <a:cubicBezTo>
                  <a:pt x="76" y="93"/>
                  <a:pt x="76" y="94"/>
                  <a:pt x="75" y="95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2"/>
                  <a:pt x="57" y="112"/>
                  <a:pt x="56" y="112"/>
                </a:cubicBezTo>
                <a:cubicBezTo>
                  <a:pt x="55" y="112"/>
                  <a:pt x="54" y="112"/>
                  <a:pt x="53" y="111"/>
                </a:cubicBezTo>
                <a:cubicBezTo>
                  <a:pt x="37" y="95"/>
                  <a:pt x="37" y="95"/>
                  <a:pt x="37" y="95"/>
                </a:cubicBezTo>
                <a:cubicBezTo>
                  <a:pt x="37" y="94"/>
                  <a:pt x="36" y="93"/>
                  <a:pt x="36" y="92"/>
                </a:cubicBezTo>
                <a:cubicBezTo>
                  <a:pt x="36" y="90"/>
                  <a:pt x="38" y="88"/>
                  <a:pt x="40" y="88"/>
                </a:cubicBezTo>
                <a:cubicBezTo>
                  <a:pt x="48" y="88"/>
                  <a:pt x="48" y="88"/>
                  <a:pt x="48" y="88"/>
                </a:cubicBezTo>
                <a:cubicBezTo>
                  <a:pt x="48" y="64"/>
                  <a:pt x="48" y="64"/>
                  <a:pt x="48" y="64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74"/>
                  <a:pt x="22" y="76"/>
                  <a:pt x="20" y="76"/>
                </a:cubicBezTo>
                <a:cubicBezTo>
                  <a:pt x="19" y="76"/>
                  <a:pt x="18" y="76"/>
                  <a:pt x="17" y="75"/>
                </a:cubicBezTo>
                <a:cubicBezTo>
                  <a:pt x="1" y="59"/>
                  <a:pt x="1" y="59"/>
                  <a:pt x="1" y="59"/>
                </a:cubicBezTo>
                <a:cubicBezTo>
                  <a:pt x="1" y="58"/>
                  <a:pt x="0" y="57"/>
                  <a:pt x="0" y="56"/>
                </a:cubicBezTo>
                <a:cubicBezTo>
                  <a:pt x="0" y="55"/>
                  <a:pt x="1" y="54"/>
                  <a:pt x="1" y="53"/>
                </a:cubicBezTo>
                <a:cubicBezTo>
                  <a:pt x="17" y="37"/>
                  <a:pt x="17" y="37"/>
                  <a:pt x="17" y="37"/>
                </a:cubicBezTo>
                <a:cubicBezTo>
                  <a:pt x="18" y="37"/>
                  <a:pt x="19" y="36"/>
                  <a:pt x="20" y="36"/>
                </a:cubicBezTo>
                <a:cubicBezTo>
                  <a:pt x="22" y="36"/>
                  <a:pt x="24" y="38"/>
                  <a:pt x="24" y="40"/>
                </a:cubicBezTo>
                <a:cubicBezTo>
                  <a:pt x="24" y="48"/>
                  <a:pt x="24" y="48"/>
                  <a:pt x="24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24"/>
                  <a:pt x="48" y="24"/>
                  <a:pt x="48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38" y="24"/>
                  <a:pt x="36" y="22"/>
                  <a:pt x="36" y="20"/>
                </a:cubicBezTo>
                <a:cubicBezTo>
                  <a:pt x="36" y="19"/>
                  <a:pt x="37" y="18"/>
                  <a:pt x="37" y="17"/>
                </a:cubicBezTo>
                <a:cubicBezTo>
                  <a:pt x="53" y="1"/>
                  <a:pt x="53" y="1"/>
                  <a:pt x="53" y="1"/>
                </a:cubicBezTo>
                <a:cubicBezTo>
                  <a:pt x="54" y="1"/>
                  <a:pt x="55" y="0"/>
                  <a:pt x="56" y="0"/>
                </a:cubicBezTo>
                <a:cubicBezTo>
                  <a:pt x="57" y="0"/>
                  <a:pt x="58" y="1"/>
                  <a:pt x="59" y="1"/>
                </a:cubicBezTo>
                <a:cubicBezTo>
                  <a:pt x="75" y="17"/>
                  <a:pt x="75" y="17"/>
                  <a:pt x="75" y="17"/>
                </a:cubicBezTo>
                <a:cubicBezTo>
                  <a:pt x="76" y="18"/>
                  <a:pt x="76" y="19"/>
                  <a:pt x="76" y="20"/>
                </a:cubicBezTo>
                <a:cubicBezTo>
                  <a:pt x="76" y="22"/>
                  <a:pt x="74" y="24"/>
                  <a:pt x="72" y="24"/>
                </a:cubicBezTo>
                <a:cubicBezTo>
                  <a:pt x="64" y="24"/>
                  <a:pt x="64" y="24"/>
                  <a:pt x="64" y="24"/>
                </a:cubicBezTo>
                <a:cubicBezTo>
                  <a:pt x="64" y="48"/>
                  <a:pt x="64" y="48"/>
                  <a:pt x="64" y="4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8"/>
                  <a:pt x="90" y="36"/>
                  <a:pt x="92" y="36"/>
                </a:cubicBezTo>
                <a:cubicBezTo>
                  <a:pt x="93" y="36"/>
                  <a:pt x="94" y="37"/>
                  <a:pt x="95" y="37"/>
                </a:cubicBezTo>
                <a:cubicBezTo>
                  <a:pt x="111" y="53"/>
                  <a:pt x="111" y="53"/>
                  <a:pt x="111" y="53"/>
                </a:cubicBezTo>
                <a:cubicBezTo>
                  <a:pt x="112" y="54"/>
                  <a:pt x="112" y="55"/>
                  <a:pt x="112" y="56"/>
                </a:cubicBezTo>
                <a:cubicBezTo>
                  <a:pt x="112" y="57"/>
                  <a:pt x="112" y="58"/>
                  <a:pt x="111" y="5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73B61E-AA84-4C53-B54A-20D8FB89DAE4}"/>
              </a:ext>
            </a:extLst>
          </p:cNvPr>
          <p:cNvSpPr txBox="1"/>
          <p:nvPr/>
        </p:nvSpPr>
        <p:spPr>
          <a:xfrm>
            <a:off x="1376174" y="5596841"/>
            <a:ext cx="24400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7355A9-5577-46CA-9541-7BC54F0054DA}"/>
              </a:ext>
            </a:extLst>
          </p:cNvPr>
          <p:cNvSpPr txBox="1"/>
          <p:nvPr/>
        </p:nvSpPr>
        <p:spPr>
          <a:xfrm>
            <a:off x="1829583" y="5341809"/>
            <a:ext cx="153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1"/>
                </a:solidFill>
                <a:latin typeface="+mj-lt"/>
              </a:rPr>
              <a:t>STEP ONE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8D5123-30E7-40CC-B3F8-74EF564CA9C8}"/>
              </a:ext>
            </a:extLst>
          </p:cNvPr>
          <p:cNvSpPr txBox="1"/>
          <p:nvPr/>
        </p:nvSpPr>
        <p:spPr>
          <a:xfrm>
            <a:off x="2566235" y="1967490"/>
            <a:ext cx="24400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53239D-1B79-4F24-9B19-205371827165}"/>
              </a:ext>
            </a:extLst>
          </p:cNvPr>
          <p:cNvSpPr txBox="1"/>
          <p:nvPr/>
        </p:nvSpPr>
        <p:spPr>
          <a:xfrm>
            <a:off x="3019644" y="1712458"/>
            <a:ext cx="153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2"/>
                </a:solidFill>
                <a:latin typeface="+mj-lt"/>
              </a:rPr>
              <a:t>STEP TWO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A22A32-5786-433A-8B21-B66AFFA20AB3}"/>
              </a:ext>
            </a:extLst>
          </p:cNvPr>
          <p:cNvSpPr txBox="1"/>
          <p:nvPr/>
        </p:nvSpPr>
        <p:spPr>
          <a:xfrm>
            <a:off x="3718785" y="5596841"/>
            <a:ext cx="24400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A83A35-1A31-402F-8024-6CDB79AEDB4E}"/>
              </a:ext>
            </a:extLst>
          </p:cNvPr>
          <p:cNvSpPr txBox="1"/>
          <p:nvPr/>
        </p:nvSpPr>
        <p:spPr>
          <a:xfrm>
            <a:off x="4172194" y="5341809"/>
            <a:ext cx="153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3"/>
                </a:solidFill>
                <a:latin typeface="+mj-lt"/>
              </a:rPr>
              <a:t>STEP THREE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F93614-F736-4D7D-B9B4-89595BFB8B16}"/>
              </a:ext>
            </a:extLst>
          </p:cNvPr>
          <p:cNvSpPr txBox="1"/>
          <p:nvPr/>
        </p:nvSpPr>
        <p:spPr>
          <a:xfrm>
            <a:off x="4908846" y="1967490"/>
            <a:ext cx="24400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D7E57C-4480-4D6D-ADD3-1773899AEB48}"/>
              </a:ext>
            </a:extLst>
          </p:cNvPr>
          <p:cNvSpPr txBox="1"/>
          <p:nvPr/>
        </p:nvSpPr>
        <p:spPr>
          <a:xfrm>
            <a:off x="5362255" y="1712458"/>
            <a:ext cx="153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4"/>
                </a:solidFill>
                <a:latin typeface="+mj-lt"/>
              </a:rPr>
              <a:t>STEP FOUR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1F2320-C00D-4F02-BCBA-F76A8498C57A}"/>
              </a:ext>
            </a:extLst>
          </p:cNvPr>
          <p:cNvSpPr txBox="1"/>
          <p:nvPr/>
        </p:nvSpPr>
        <p:spPr>
          <a:xfrm>
            <a:off x="6043850" y="5596841"/>
            <a:ext cx="24400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545DE4-E57B-41C9-935F-7E38D66CFD73}"/>
              </a:ext>
            </a:extLst>
          </p:cNvPr>
          <p:cNvSpPr txBox="1"/>
          <p:nvPr/>
        </p:nvSpPr>
        <p:spPr>
          <a:xfrm>
            <a:off x="6497259" y="5341809"/>
            <a:ext cx="153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5"/>
                </a:solidFill>
                <a:latin typeface="+mj-lt"/>
              </a:rPr>
              <a:t>STEP FIVE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9EE259-50BD-474F-98DB-04E4A00C0885}"/>
              </a:ext>
            </a:extLst>
          </p:cNvPr>
          <p:cNvSpPr txBox="1"/>
          <p:nvPr/>
        </p:nvSpPr>
        <p:spPr>
          <a:xfrm>
            <a:off x="7233911" y="1967490"/>
            <a:ext cx="24400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05782F-3117-443E-853D-DA708613F1C9}"/>
              </a:ext>
            </a:extLst>
          </p:cNvPr>
          <p:cNvSpPr txBox="1"/>
          <p:nvPr/>
        </p:nvSpPr>
        <p:spPr>
          <a:xfrm>
            <a:off x="7687320" y="1712458"/>
            <a:ext cx="153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2">
                    <a:lumMod val="75000"/>
                  </a:schemeClr>
                </a:solidFill>
                <a:latin typeface="+mj-lt"/>
              </a:rPr>
              <a:t>STEP SIX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E35AB4-C572-49F1-9D0A-C90E197055DD}"/>
              </a:ext>
            </a:extLst>
          </p:cNvPr>
          <p:cNvSpPr txBox="1"/>
          <p:nvPr/>
        </p:nvSpPr>
        <p:spPr>
          <a:xfrm>
            <a:off x="8349386" y="5608414"/>
            <a:ext cx="24400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677508-2232-4AB6-912B-1543A23B2674}"/>
              </a:ext>
            </a:extLst>
          </p:cNvPr>
          <p:cNvSpPr txBox="1"/>
          <p:nvPr/>
        </p:nvSpPr>
        <p:spPr>
          <a:xfrm>
            <a:off x="8802795" y="5353382"/>
            <a:ext cx="153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2">
                    <a:lumMod val="75000"/>
                  </a:schemeClr>
                </a:solidFill>
                <a:latin typeface="+mj-lt"/>
              </a:rPr>
              <a:t>STEP SEVEN</a:t>
            </a:r>
          </a:p>
        </p:txBody>
      </p:sp>
    </p:spTree>
    <p:extLst>
      <p:ext uri="{BB962C8B-B14F-4D97-AF65-F5344CB8AC3E}">
        <p14:creationId xmlns:p14="http://schemas.microsoft.com/office/powerpoint/2010/main" val="120893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209B6F3B-4F1E-4954-8974-2531A0587B03}"/>
              </a:ext>
            </a:extLst>
          </p:cNvPr>
          <p:cNvSpPr/>
          <p:nvPr/>
        </p:nvSpPr>
        <p:spPr>
          <a:xfrm>
            <a:off x="3229320" y="-727439"/>
            <a:ext cx="1757524" cy="162259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6C22B-85D2-4782-A7F1-84400694C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MAP SLIDE REPORT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7EF56B-F349-456E-81BB-1206A10DB84E}"/>
              </a:ext>
            </a:extLst>
          </p:cNvPr>
          <p:cNvGrpSpPr/>
          <p:nvPr/>
        </p:nvGrpSpPr>
        <p:grpSpPr>
          <a:xfrm>
            <a:off x="745158" y="1707296"/>
            <a:ext cx="4968324" cy="3810725"/>
            <a:chOff x="3127375" y="1144587"/>
            <a:chExt cx="6581775" cy="5048251"/>
          </a:xfrm>
          <a:solidFill>
            <a:schemeClr val="bg2">
              <a:lumMod val="75000"/>
            </a:schemeClr>
          </a:solidFill>
        </p:grpSpPr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0145BC6A-3C3C-41F7-BDD2-EBC6EF700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4788" y="3460750"/>
              <a:ext cx="868363" cy="554037"/>
            </a:xfrm>
            <a:custGeom>
              <a:avLst/>
              <a:gdLst>
                <a:gd name="T0" fmla="*/ 43 w 350"/>
                <a:gd name="T1" fmla="*/ 154 h 223"/>
                <a:gd name="T2" fmla="*/ 39 w 350"/>
                <a:gd name="T3" fmla="*/ 156 h 223"/>
                <a:gd name="T4" fmla="*/ 20 w 350"/>
                <a:gd name="T5" fmla="*/ 172 h 223"/>
                <a:gd name="T6" fmla="*/ 0 w 350"/>
                <a:gd name="T7" fmla="*/ 184 h 223"/>
                <a:gd name="T8" fmla="*/ 1 w 350"/>
                <a:gd name="T9" fmla="*/ 185 h 223"/>
                <a:gd name="T10" fmla="*/ 13 w 350"/>
                <a:gd name="T11" fmla="*/ 190 h 223"/>
                <a:gd name="T12" fmla="*/ 30 w 350"/>
                <a:gd name="T13" fmla="*/ 202 h 223"/>
                <a:gd name="T14" fmla="*/ 57 w 350"/>
                <a:gd name="T15" fmla="*/ 220 h 223"/>
                <a:gd name="T16" fmla="*/ 79 w 350"/>
                <a:gd name="T17" fmla="*/ 197 h 223"/>
                <a:gd name="T18" fmla="*/ 106 w 350"/>
                <a:gd name="T19" fmla="*/ 204 h 223"/>
                <a:gd name="T20" fmla="*/ 115 w 350"/>
                <a:gd name="T21" fmla="*/ 208 h 223"/>
                <a:gd name="T22" fmla="*/ 124 w 350"/>
                <a:gd name="T23" fmla="*/ 218 h 223"/>
                <a:gd name="T24" fmla="*/ 127 w 350"/>
                <a:gd name="T25" fmla="*/ 223 h 223"/>
                <a:gd name="T26" fmla="*/ 129 w 350"/>
                <a:gd name="T27" fmla="*/ 222 h 223"/>
                <a:gd name="T28" fmla="*/ 158 w 350"/>
                <a:gd name="T29" fmla="*/ 205 h 223"/>
                <a:gd name="T30" fmla="*/ 165 w 350"/>
                <a:gd name="T31" fmla="*/ 210 h 223"/>
                <a:gd name="T32" fmla="*/ 172 w 350"/>
                <a:gd name="T33" fmla="*/ 219 h 223"/>
                <a:gd name="T34" fmla="*/ 185 w 350"/>
                <a:gd name="T35" fmla="*/ 200 h 223"/>
                <a:gd name="T36" fmla="*/ 201 w 350"/>
                <a:gd name="T37" fmla="*/ 188 h 223"/>
                <a:gd name="T38" fmla="*/ 204 w 350"/>
                <a:gd name="T39" fmla="*/ 191 h 223"/>
                <a:gd name="T40" fmla="*/ 207 w 350"/>
                <a:gd name="T41" fmla="*/ 170 h 223"/>
                <a:gd name="T42" fmla="*/ 233 w 350"/>
                <a:gd name="T43" fmla="*/ 141 h 223"/>
                <a:gd name="T44" fmla="*/ 258 w 350"/>
                <a:gd name="T45" fmla="*/ 116 h 223"/>
                <a:gd name="T46" fmla="*/ 271 w 350"/>
                <a:gd name="T47" fmla="*/ 100 h 223"/>
                <a:gd name="T48" fmla="*/ 296 w 350"/>
                <a:gd name="T49" fmla="*/ 77 h 223"/>
                <a:gd name="T50" fmla="*/ 319 w 350"/>
                <a:gd name="T51" fmla="*/ 63 h 223"/>
                <a:gd name="T52" fmla="*/ 342 w 350"/>
                <a:gd name="T53" fmla="*/ 56 h 223"/>
                <a:gd name="T54" fmla="*/ 350 w 350"/>
                <a:gd name="T55" fmla="*/ 26 h 223"/>
                <a:gd name="T56" fmla="*/ 326 w 350"/>
                <a:gd name="T57" fmla="*/ 26 h 223"/>
                <a:gd name="T58" fmla="*/ 308 w 350"/>
                <a:gd name="T59" fmla="*/ 26 h 223"/>
                <a:gd name="T60" fmla="*/ 279 w 350"/>
                <a:gd name="T61" fmla="*/ 26 h 223"/>
                <a:gd name="T62" fmla="*/ 253 w 350"/>
                <a:gd name="T63" fmla="*/ 8 h 223"/>
                <a:gd name="T64" fmla="*/ 226 w 350"/>
                <a:gd name="T65" fmla="*/ 32 h 223"/>
                <a:gd name="T66" fmla="*/ 201 w 350"/>
                <a:gd name="T67" fmla="*/ 54 h 223"/>
                <a:gd name="T68" fmla="*/ 174 w 350"/>
                <a:gd name="T69" fmla="*/ 40 h 223"/>
                <a:gd name="T70" fmla="*/ 181 w 350"/>
                <a:gd name="T71" fmla="*/ 25 h 223"/>
                <a:gd name="T72" fmla="*/ 174 w 350"/>
                <a:gd name="T73" fmla="*/ 17 h 223"/>
                <a:gd name="T74" fmla="*/ 172 w 350"/>
                <a:gd name="T75" fmla="*/ 8 h 223"/>
                <a:gd name="T76" fmla="*/ 147 w 350"/>
                <a:gd name="T77" fmla="*/ 8 h 223"/>
                <a:gd name="T78" fmla="*/ 128 w 350"/>
                <a:gd name="T79" fmla="*/ 13 h 223"/>
                <a:gd name="T80" fmla="*/ 120 w 350"/>
                <a:gd name="T81" fmla="*/ 22 h 223"/>
                <a:gd name="T82" fmla="*/ 119 w 350"/>
                <a:gd name="T83" fmla="*/ 22 h 223"/>
                <a:gd name="T84" fmla="*/ 99 w 350"/>
                <a:gd name="T85" fmla="*/ 33 h 223"/>
                <a:gd name="T86" fmla="*/ 50 w 350"/>
                <a:gd name="T87" fmla="*/ 57 h 223"/>
                <a:gd name="T88" fmla="*/ 26 w 350"/>
                <a:gd name="T89" fmla="*/ 118 h 223"/>
                <a:gd name="T90" fmla="*/ 25 w 350"/>
                <a:gd name="T91" fmla="*/ 118 h 223"/>
                <a:gd name="T92" fmla="*/ 22 w 350"/>
                <a:gd name="T93" fmla="*/ 122 h 223"/>
                <a:gd name="T94" fmla="*/ 24 w 350"/>
                <a:gd name="T95" fmla="*/ 125 h 223"/>
                <a:gd name="T96" fmla="*/ 46 w 350"/>
                <a:gd name="T97" fmla="*/ 139 h 223"/>
                <a:gd name="T98" fmla="*/ 49 w 350"/>
                <a:gd name="T99" fmla="*/ 147 h 223"/>
                <a:gd name="T100" fmla="*/ 43 w 350"/>
                <a:gd name="T101" fmla="*/ 15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0" h="223">
                  <a:moveTo>
                    <a:pt x="43" y="154"/>
                  </a:moveTo>
                  <a:cubicBezTo>
                    <a:pt x="41" y="155"/>
                    <a:pt x="40" y="155"/>
                    <a:pt x="39" y="156"/>
                  </a:cubicBezTo>
                  <a:cubicBezTo>
                    <a:pt x="36" y="157"/>
                    <a:pt x="35" y="157"/>
                    <a:pt x="20" y="172"/>
                  </a:cubicBezTo>
                  <a:cubicBezTo>
                    <a:pt x="12" y="180"/>
                    <a:pt x="5" y="183"/>
                    <a:pt x="0" y="184"/>
                  </a:cubicBezTo>
                  <a:cubicBezTo>
                    <a:pt x="1" y="184"/>
                    <a:pt x="1" y="184"/>
                    <a:pt x="1" y="185"/>
                  </a:cubicBezTo>
                  <a:cubicBezTo>
                    <a:pt x="6" y="189"/>
                    <a:pt x="9" y="190"/>
                    <a:pt x="13" y="190"/>
                  </a:cubicBezTo>
                  <a:cubicBezTo>
                    <a:pt x="18" y="191"/>
                    <a:pt x="24" y="193"/>
                    <a:pt x="30" y="202"/>
                  </a:cubicBezTo>
                  <a:cubicBezTo>
                    <a:pt x="36" y="212"/>
                    <a:pt x="50" y="218"/>
                    <a:pt x="57" y="220"/>
                  </a:cubicBezTo>
                  <a:cubicBezTo>
                    <a:pt x="59" y="212"/>
                    <a:pt x="67" y="197"/>
                    <a:pt x="79" y="197"/>
                  </a:cubicBezTo>
                  <a:cubicBezTo>
                    <a:pt x="89" y="197"/>
                    <a:pt x="99" y="201"/>
                    <a:pt x="106" y="204"/>
                  </a:cubicBezTo>
                  <a:cubicBezTo>
                    <a:pt x="109" y="206"/>
                    <a:pt x="112" y="207"/>
                    <a:pt x="115" y="208"/>
                  </a:cubicBezTo>
                  <a:cubicBezTo>
                    <a:pt x="119" y="209"/>
                    <a:pt x="122" y="214"/>
                    <a:pt x="124" y="218"/>
                  </a:cubicBezTo>
                  <a:cubicBezTo>
                    <a:pt x="125" y="220"/>
                    <a:pt x="127" y="222"/>
                    <a:pt x="127" y="223"/>
                  </a:cubicBezTo>
                  <a:cubicBezTo>
                    <a:pt x="128" y="223"/>
                    <a:pt x="128" y="223"/>
                    <a:pt x="129" y="222"/>
                  </a:cubicBezTo>
                  <a:cubicBezTo>
                    <a:pt x="137" y="213"/>
                    <a:pt x="149" y="204"/>
                    <a:pt x="158" y="205"/>
                  </a:cubicBezTo>
                  <a:cubicBezTo>
                    <a:pt x="161" y="206"/>
                    <a:pt x="164" y="207"/>
                    <a:pt x="165" y="210"/>
                  </a:cubicBezTo>
                  <a:cubicBezTo>
                    <a:pt x="167" y="213"/>
                    <a:pt x="170" y="217"/>
                    <a:pt x="172" y="219"/>
                  </a:cubicBezTo>
                  <a:cubicBezTo>
                    <a:pt x="185" y="200"/>
                    <a:pt x="185" y="200"/>
                    <a:pt x="185" y="200"/>
                  </a:cubicBezTo>
                  <a:cubicBezTo>
                    <a:pt x="201" y="188"/>
                    <a:pt x="201" y="188"/>
                    <a:pt x="201" y="188"/>
                  </a:cubicBezTo>
                  <a:cubicBezTo>
                    <a:pt x="204" y="191"/>
                    <a:pt x="204" y="191"/>
                    <a:pt x="204" y="191"/>
                  </a:cubicBezTo>
                  <a:cubicBezTo>
                    <a:pt x="204" y="191"/>
                    <a:pt x="193" y="176"/>
                    <a:pt x="207" y="170"/>
                  </a:cubicBezTo>
                  <a:cubicBezTo>
                    <a:pt x="220" y="164"/>
                    <a:pt x="227" y="145"/>
                    <a:pt x="233" y="141"/>
                  </a:cubicBezTo>
                  <a:cubicBezTo>
                    <a:pt x="239" y="137"/>
                    <a:pt x="250" y="118"/>
                    <a:pt x="258" y="116"/>
                  </a:cubicBezTo>
                  <a:cubicBezTo>
                    <a:pt x="267" y="113"/>
                    <a:pt x="260" y="111"/>
                    <a:pt x="271" y="100"/>
                  </a:cubicBezTo>
                  <a:cubicBezTo>
                    <a:pt x="282" y="89"/>
                    <a:pt x="286" y="77"/>
                    <a:pt x="296" y="77"/>
                  </a:cubicBezTo>
                  <a:cubicBezTo>
                    <a:pt x="306" y="77"/>
                    <a:pt x="313" y="63"/>
                    <a:pt x="319" y="63"/>
                  </a:cubicBezTo>
                  <a:cubicBezTo>
                    <a:pt x="326" y="63"/>
                    <a:pt x="335" y="72"/>
                    <a:pt x="342" y="56"/>
                  </a:cubicBezTo>
                  <a:cubicBezTo>
                    <a:pt x="349" y="39"/>
                    <a:pt x="350" y="26"/>
                    <a:pt x="350" y="26"/>
                  </a:cubicBezTo>
                  <a:cubicBezTo>
                    <a:pt x="326" y="26"/>
                    <a:pt x="326" y="26"/>
                    <a:pt x="326" y="26"/>
                  </a:cubicBezTo>
                  <a:cubicBezTo>
                    <a:pt x="326" y="26"/>
                    <a:pt x="314" y="25"/>
                    <a:pt x="308" y="26"/>
                  </a:cubicBezTo>
                  <a:cubicBezTo>
                    <a:pt x="303" y="28"/>
                    <a:pt x="279" y="26"/>
                    <a:pt x="279" y="26"/>
                  </a:cubicBezTo>
                  <a:cubicBezTo>
                    <a:pt x="279" y="26"/>
                    <a:pt x="264" y="4"/>
                    <a:pt x="253" y="8"/>
                  </a:cubicBezTo>
                  <a:cubicBezTo>
                    <a:pt x="241" y="12"/>
                    <a:pt x="230" y="24"/>
                    <a:pt x="226" y="32"/>
                  </a:cubicBezTo>
                  <a:cubicBezTo>
                    <a:pt x="222" y="40"/>
                    <a:pt x="220" y="57"/>
                    <a:pt x="201" y="54"/>
                  </a:cubicBezTo>
                  <a:cubicBezTo>
                    <a:pt x="181" y="51"/>
                    <a:pt x="172" y="49"/>
                    <a:pt x="174" y="40"/>
                  </a:cubicBezTo>
                  <a:cubicBezTo>
                    <a:pt x="177" y="32"/>
                    <a:pt x="181" y="29"/>
                    <a:pt x="181" y="25"/>
                  </a:cubicBezTo>
                  <a:cubicBezTo>
                    <a:pt x="181" y="21"/>
                    <a:pt x="174" y="22"/>
                    <a:pt x="174" y="17"/>
                  </a:cubicBezTo>
                  <a:cubicBezTo>
                    <a:pt x="174" y="11"/>
                    <a:pt x="187" y="11"/>
                    <a:pt x="172" y="8"/>
                  </a:cubicBezTo>
                  <a:cubicBezTo>
                    <a:pt x="156" y="4"/>
                    <a:pt x="154" y="0"/>
                    <a:pt x="147" y="8"/>
                  </a:cubicBezTo>
                  <a:cubicBezTo>
                    <a:pt x="141" y="13"/>
                    <a:pt x="133" y="15"/>
                    <a:pt x="128" y="13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19" y="22"/>
                    <a:pt x="119" y="22"/>
                    <a:pt x="119" y="22"/>
                  </a:cubicBezTo>
                  <a:cubicBezTo>
                    <a:pt x="119" y="22"/>
                    <a:pt x="106" y="28"/>
                    <a:pt x="99" y="33"/>
                  </a:cubicBezTo>
                  <a:cubicBezTo>
                    <a:pt x="92" y="38"/>
                    <a:pt x="58" y="53"/>
                    <a:pt x="50" y="57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25" y="118"/>
                    <a:pt x="25" y="118"/>
                    <a:pt x="25" y="118"/>
                  </a:cubicBezTo>
                  <a:cubicBezTo>
                    <a:pt x="23" y="119"/>
                    <a:pt x="21" y="121"/>
                    <a:pt x="22" y="122"/>
                  </a:cubicBezTo>
                  <a:cubicBezTo>
                    <a:pt x="22" y="123"/>
                    <a:pt x="22" y="123"/>
                    <a:pt x="24" y="125"/>
                  </a:cubicBezTo>
                  <a:cubicBezTo>
                    <a:pt x="36" y="130"/>
                    <a:pt x="45" y="139"/>
                    <a:pt x="46" y="139"/>
                  </a:cubicBezTo>
                  <a:cubicBezTo>
                    <a:pt x="46" y="139"/>
                    <a:pt x="49" y="142"/>
                    <a:pt x="49" y="147"/>
                  </a:cubicBezTo>
                  <a:cubicBezTo>
                    <a:pt x="49" y="149"/>
                    <a:pt x="47" y="152"/>
                    <a:pt x="4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08B5CED4-6D55-48EB-B796-6BA38E405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9" y="2733674"/>
              <a:ext cx="2114550" cy="1671637"/>
            </a:xfrm>
            <a:custGeom>
              <a:avLst/>
              <a:gdLst>
                <a:gd name="T0" fmla="*/ 798 w 851"/>
                <a:gd name="T1" fmla="*/ 525 h 673"/>
                <a:gd name="T2" fmla="*/ 812 w 851"/>
                <a:gd name="T3" fmla="*/ 415 h 673"/>
                <a:gd name="T4" fmla="*/ 820 w 851"/>
                <a:gd name="T5" fmla="*/ 321 h 673"/>
                <a:gd name="T6" fmla="*/ 843 w 851"/>
                <a:gd name="T7" fmla="*/ 244 h 673"/>
                <a:gd name="T8" fmla="*/ 743 w 851"/>
                <a:gd name="T9" fmla="*/ 310 h 673"/>
                <a:gd name="T10" fmla="*/ 683 w 851"/>
                <a:gd name="T11" fmla="*/ 341 h 673"/>
                <a:gd name="T12" fmla="*/ 711 w 851"/>
                <a:gd name="T13" fmla="*/ 396 h 673"/>
                <a:gd name="T14" fmla="*/ 729 w 851"/>
                <a:gd name="T15" fmla="*/ 471 h 673"/>
                <a:gd name="T16" fmla="*/ 685 w 851"/>
                <a:gd name="T17" fmla="*/ 487 h 673"/>
                <a:gd name="T18" fmla="*/ 671 w 851"/>
                <a:gd name="T19" fmla="*/ 509 h 673"/>
                <a:gd name="T20" fmla="*/ 618 w 851"/>
                <a:gd name="T21" fmla="*/ 517 h 673"/>
                <a:gd name="T22" fmla="*/ 631 w 851"/>
                <a:gd name="T23" fmla="*/ 544 h 673"/>
                <a:gd name="T24" fmla="*/ 623 w 851"/>
                <a:gd name="T25" fmla="*/ 590 h 673"/>
                <a:gd name="T26" fmla="*/ 587 w 851"/>
                <a:gd name="T27" fmla="*/ 614 h 673"/>
                <a:gd name="T28" fmla="*/ 625 w 851"/>
                <a:gd name="T29" fmla="*/ 557 h 673"/>
                <a:gd name="T30" fmla="*/ 623 w 851"/>
                <a:gd name="T31" fmla="*/ 542 h 673"/>
                <a:gd name="T32" fmla="*/ 622 w 851"/>
                <a:gd name="T33" fmla="*/ 487 h 673"/>
                <a:gd name="T34" fmla="*/ 569 w 851"/>
                <a:gd name="T35" fmla="*/ 409 h 673"/>
                <a:gd name="T36" fmla="*/ 513 w 851"/>
                <a:gd name="T37" fmla="*/ 344 h 673"/>
                <a:gd name="T38" fmla="*/ 480 w 851"/>
                <a:gd name="T39" fmla="*/ 311 h 673"/>
                <a:gd name="T40" fmla="*/ 503 w 851"/>
                <a:gd name="T41" fmla="*/ 227 h 673"/>
                <a:gd name="T42" fmla="*/ 427 w 851"/>
                <a:gd name="T43" fmla="*/ 237 h 673"/>
                <a:gd name="T44" fmla="*/ 356 w 851"/>
                <a:gd name="T45" fmla="*/ 216 h 673"/>
                <a:gd name="T46" fmla="*/ 338 w 851"/>
                <a:gd name="T47" fmla="*/ 137 h 673"/>
                <a:gd name="T48" fmla="*/ 267 w 851"/>
                <a:gd name="T49" fmla="*/ 138 h 673"/>
                <a:gd name="T50" fmla="*/ 246 w 851"/>
                <a:gd name="T51" fmla="*/ 64 h 673"/>
                <a:gd name="T52" fmla="*/ 184 w 851"/>
                <a:gd name="T53" fmla="*/ 0 h 673"/>
                <a:gd name="T54" fmla="*/ 159 w 851"/>
                <a:gd name="T55" fmla="*/ 57 h 673"/>
                <a:gd name="T56" fmla="*/ 26 w 851"/>
                <a:gd name="T57" fmla="*/ 128 h 673"/>
                <a:gd name="T58" fmla="*/ 45 w 851"/>
                <a:gd name="T59" fmla="*/ 218 h 673"/>
                <a:gd name="T60" fmla="*/ 92 w 851"/>
                <a:gd name="T61" fmla="*/ 239 h 673"/>
                <a:gd name="T62" fmla="*/ 170 w 851"/>
                <a:gd name="T63" fmla="*/ 244 h 673"/>
                <a:gd name="T64" fmla="*/ 228 w 851"/>
                <a:gd name="T65" fmla="*/ 225 h 673"/>
                <a:gd name="T66" fmla="*/ 332 w 851"/>
                <a:gd name="T67" fmla="*/ 262 h 673"/>
                <a:gd name="T68" fmla="*/ 421 w 851"/>
                <a:gd name="T69" fmla="*/ 329 h 673"/>
                <a:gd name="T70" fmla="*/ 443 w 851"/>
                <a:gd name="T71" fmla="*/ 433 h 673"/>
                <a:gd name="T72" fmla="*/ 404 w 851"/>
                <a:gd name="T73" fmla="*/ 500 h 673"/>
                <a:gd name="T74" fmla="*/ 344 w 851"/>
                <a:gd name="T75" fmla="*/ 525 h 673"/>
                <a:gd name="T76" fmla="*/ 388 w 851"/>
                <a:gd name="T77" fmla="*/ 577 h 673"/>
                <a:gd name="T78" fmla="*/ 405 w 851"/>
                <a:gd name="T79" fmla="*/ 553 h 673"/>
                <a:gd name="T80" fmla="*/ 446 w 851"/>
                <a:gd name="T81" fmla="*/ 518 h 673"/>
                <a:gd name="T82" fmla="*/ 519 w 851"/>
                <a:gd name="T83" fmla="*/ 585 h 673"/>
                <a:gd name="T84" fmla="*/ 536 w 851"/>
                <a:gd name="T85" fmla="*/ 622 h 673"/>
                <a:gd name="T86" fmla="*/ 618 w 851"/>
                <a:gd name="T87" fmla="*/ 625 h 673"/>
                <a:gd name="T88" fmla="*/ 720 w 851"/>
                <a:gd name="T89" fmla="*/ 656 h 673"/>
                <a:gd name="T90" fmla="*/ 768 w 851"/>
                <a:gd name="T91" fmla="*/ 644 h 673"/>
                <a:gd name="T92" fmla="*/ 760 w 851"/>
                <a:gd name="T93" fmla="*/ 598 h 673"/>
                <a:gd name="T94" fmla="*/ 818 w 851"/>
                <a:gd name="T95" fmla="*/ 597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51" h="673">
                  <a:moveTo>
                    <a:pt x="831" y="566"/>
                  </a:moveTo>
                  <a:cubicBezTo>
                    <a:pt x="813" y="529"/>
                    <a:pt x="813" y="529"/>
                    <a:pt x="813" y="529"/>
                  </a:cubicBezTo>
                  <a:cubicBezTo>
                    <a:pt x="811" y="529"/>
                    <a:pt x="809" y="529"/>
                    <a:pt x="805" y="529"/>
                  </a:cubicBezTo>
                  <a:cubicBezTo>
                    <a:pt x="802" y="529"/>
                    <a:pt x="800" y="528"/>
                    <a:pt x="798" y="525"/>
                  </a:cubicBezTo>
                  <a:cubicBezTo>
                    <a:pt x="791" y="513"/>
                    <a:pt x="808" y="475"/>
                    <a:pt x="812" y="467"/>
                  </a:cubicBezTo>
                  <a:cubicBezTo>
                    <a:pt x="817" y="459"/>
                    <a:pt x="814" y="444"/>
                    <a:pt x="813" y="438"/>
                  </a:cubicBezTo>
                  <a:cubicBezTo>
                    <a:pt x="812" y="437"/>
                    <a:pt x="812" y="436"/>
                    <a:pt x="812" y="436"/>
                  </a:cubicBezTo>
                  <a:cubicBezTo>
                    <a:pt x="812" y="434"/>
                    <a:pt x="812" y="428"/>
                    <a:pt x="812" y="415"/>
                  </a:cubicBezTo>
                  <a:cubicBezTo>
                    <a:pt x="812" y="404"/>
                    <a:pt x="812" y="393"/>
                    <a:pt x="812" y="388"/>
                  </a:cubicBezTo>
                  <a:cubicBezTo>
                    <a:pt x="812" y="378"/>
                    <a:pt x="820" y="366"/>
                    <a:pt x="822" y="363"/>
                  </a:cubicBezTo>
                  <a:cubicBezTo>
                    <a:pt x="823" y="360"/>
                    <a:pt x="828" y="346"/>
                    <a:pt x="830" y="337"/>
                  </a:cubicBezTo>
                  <a:cubicBezTo>
                    <a:pt x="831" y="331"/>
                    <a:pt x="825" y="326"/>
                    <a:pt x="820" y="321"/>
                  </a:cubicBezTo>
                  <a:cubicBezTo>
                    <a:pt x="816" y="318"/>
                    <a:pt x="813" y="316"/>
                    <a:pt x="812" y="313"/>
                  </a:cubicBezTo>
                  <a:cubicBezTo>
                    <a:pt x="810" y="306"/>
                    <a:pt x="818" y="301"/>
                    <a:pt x="829" y="293"/>
                  </a:cubicBezTo>
                  <a:cubicBezTo>
                    <a:pt x="834" y="290"/>
                    <a:pt x="839" y="286"/>
                    <a:pt x="844" y="283"/>
                  </a:cubicBezTo>
                  <a:cubicBezTo>
                    <a:pt x="851" y="276"/>
                    <a:pt x="847" y="255"/>
                    <a:pt x="843" y="244"/>
                  </a:cubicBezTo>
                  <a:cubicBezTo>
                    <a:pt x="839" y="245"/>
                    <a:pt x="835" y="245"/>
                    <a:pt x="835" y="245"/>
                  </a:cubicBezTo>
                  <a:cubicBezTo>
                    <a:pt x="816" y="245"/>
                    <a:pt x="816" y="245"/>
                    <a:pt x="816" y="245"/>
                  </a:cubicBezTo>
                  <a:cubicBezTo>
                    <a:pt x="774" y="270"/>
                    <a:pt x="774" y="270"/>
                    <a:pt x="774" y="270"/>
                  </a:cubicBezTo>
                  <a:cubicBezTo>
                    <a:pt x="743" y="310"/>
                    <a:pt x="743" y="310"/>
                    <a:pt x="743" y="310"/>
                  </a:cubicBezTo>
                  <a:cubicBezTo>
                    <a:pt x="743" y="310"/>
                    <a:pt x="733" y="324"/>
                    <a:pt x="731" y="338"/>
                  </a:cubicBezTo>
                  <a:cubicBezTo>
                    <a:pt x="731" y="342"/>
                    <a:pt x="729" y="344"/>
                    <a:pt x="727" y="345"/>
                  </a:cubicBezTo>
                  <a:cubicBezTo>
                    <a:pt x="721" y="349"/>
                    <a:pt x="712" y="347"/>
                    <a:pt x="701" y="344"/>
                  </a:cubicBezTo>
                  <a:cubicBezTo>
                    <a:pt x="695" y="342"/>
                    <a:pt x="688" y="341"/>
                    <a:pt x="683" y="341"/>
                  </a:cubicBezTo>
                  <a:cubicBezTo>
                    <a:pt x="669" y="365"/>
                    <a:pt x="669" y="365"/>
                    <a:pt x="669" y="365"/>
                  </a:cubicBezTo>
                  <a:cubicBezTo>
                    <a:pt x="676" y="372"/>
                    <a:pt x="676" y="372"/>
                    <a:pt x="676" y="372"/>
                  </a:cubicBezTo>
                  <a:cubicBezTo>
                    <a:pt x="710" y="395"/>
                    <a:pt x="710" y="395"/>
                    <a:pt x="710" y="395"/>
                  </a:cubicBezTo>
                  <a:cubicBezTo>
                    <a:pt x="711" y="396"/>
                    <a:pt x="711" y="396"/>
                    <a:pt x="711" y="396"/>
                  </a:cubicBezTo>
                  <a:cubicBezTo>
                    <a:pt x="711" y="396"/>
                    <a:pt x="712" y="408"/>
                    <a:pt x="719" y="415"/>
                  </a:cubicBezTo>
                  <a:cubicBezTo>
                    <a:pt x="727" y="422"/>
                    <a:pt x="729" y="429"/>
                    <a:pt x="729" y="440"/>
                  </a:cubicBezTo>
                  <a:cubicBezTo>
                    <a:pt x="729" y="443"/>
                    <a:pt x="729" y="446"/>
                    <a:pt x="730" y="450"/>
                  </a:cubicBezTo>
                  <a:cubicBezTo>
                    <a:pt x="730" y="461"/>
                    <a:pt x="730" y="468"/>
                    <a:pt x="729" y="471"/>
                  </a:cubicBezTo>
                  <a:cubicBezTo>
                    <a:pt x="727" y="475"/>
                    <a:pt x="717" y="481"/>
                    <a:pt x="708" y="484"/>
                  </a:cubicBezTo>
                  <a:cubicBezTo>
                    <a:pt x="707" y="485"/>
                    <a:pt x="707" y="485"/>
                    <a:pt x="707" y="485"/>
                  </a:cubicBezTo>
                  <a:cubicBezTo>
                    <a:pt x="706" y="485"/>
                    <a:pt x="706" y="485"/>
                    <a:pt x="706" y="485"/>
                  </a:cubicBezTo>
                  <a:cubicBezTo>
                    <a:pt x="700" y="484"/>
                    <a:pt x="688" y="485"/>
                    <a:pt x="685" y="487"/>
                  </a:cubicBezTo>
                  <a:cubicBezTo>
                    <a:pt x="685" y="488"/>
                    <a:pt x="685" y="488"/>
                    <a:pt x="685" y="488"/>
                  </a:cubicBezTo>
                  <a:cubicBezTo>
                    <a:pt x="685" y="489"/>
                    <a:pt x="685" y="490"/>
                    <a:pt x="685" y="491"/>
                  </a:cubicBezTo>
                  <a:cubicBezTo>
                    <a:pt x="685" y="497"/>
                    <a:pt x="685" y="502"/>
                    <a:pt x="682" y="505"/>
                  </a:cubicBezTo>
                  <a:cubicBezTo>
                    <a:pt x="679" y="508"/>
                    <a:pt x="676" y="509"/>
                    <a:pt x="671" y="509"/>
                  </a:cubicBezTo>
                  <a:cubicBezTo>
                    <a:pt x="671" y="509"/>
                    <a:pt x="671" y="509"/>
                    <a:pt x="671" y="509"/>
                  </a:cubicBezTo>
                  <a:cubicBezTo>
                    <a:pt x="659" y="509"/>
                    <a:pt x="644" y="499"/>
                    <a:pt x="643" y="499"/>
                  </a:cubicBezTo>
                  <a:cubicBezTo>
                    <a:pt x="628" y="491"/>
                    <a:pt x="628" y="491"/>
                    <a:pt x="628" y="491"/>
                  </a:cubicBezTo>
                  <a:cubicBezTo>
                    <a:pt x="624" y="498"/>
                    <a:pt x="618" y="510"/>
                    <a:pt x="618" y="517"/>
                  </a:cubicBezTo>
                  <a:cubicBezTo>
                    <a:pt x="618" y="523"/>
                    <a:pt x="621" y="525"/>
                    <a:pt x="625" y="526"/>
                  </a:cubicBezTo>
                  <a:cubicBezTo>
                    <a:pt x="626" y="526"/>
                    <a:pt x="628" y="527"/>
                    <a:pt x="629" y="527"/>
                  </a:cubicBezTo>
                  <a:cubicBezTo>
                    <a:pt x="634" y="530"/>
                    <a:pt x="632" y="538"/>
                    <a:pt x="631" y="544"/>
                  </a:cubicBezTo>
                  <a:cubicBezTo>
                    <a:pt x="631" y="544"/>
                    <a:pt x="631" y="544"/>
                    <a:pt x="631" y="544"/>
                  </a:cubicBezTo>
                  <a:cubicBezTo>
                    <a:pt x="632" y="545"/>
                    <a:pt x="634" y="547"/>
                    <a:pt x="635" y="549"/>
                  </a:cubicBezTo>
                  <a:cubicBezTo>
                    <a:pt x="636" y="553"/>
                    <a:pt x="635" y="556"/>
                    <a:pt x="632" y="561"/>
                  </a:cubicBezTo>
                  <a:cubicBezTo>
                    <a:pt x="625" y="571"/>
                    <a:pt x="623" y="585"/>
                    <a:pt x="623" y="585"/>
                  </a:cubicBezTo>
                  <a:cubicBezTo>
                    <a:pt x="623" y="590"/>
                    <a:pt x="623" y="590"/>
                    <a:pt x="623" y="590"/>
                  </a:cubicBezTo>
                  <a:cubicBezTo>
                    <a:pt x="618" y="588"/>
                    <a:pt x="618" y="588"/>
                    <a:pt x="618" y="588"/>
                  </a:cubicBezTo>
                  <a:cubicBezTo>
                    <a:pt x="608" y="585"/>
                    <a:pt x="597" y="583"/>
                    <a:pt x="595" y="584"/>
                  </a:cubicBezTo>
                  <a:cubicBezTo>
                    <a:pt x="595" y="596"/>
                    <a:pt x="595" y="614"/>
                    <a:pt x="595" y="615"/>
                  </a:cubicBezTo>
                  <a:cubicBezTo>
                    <a:pt x="587" y="614"/>
                    <a:pt x="587" y="614"/>
                    <a:pt x="587" y="614"/>
                  </a:cubicBezTo>
                  <a:cubicBezTo>
                    <a:pt x="587" y="614"/>
                    <a:pt x="587" y="596"/>
                    <a:pt x="587" y="585"/>
                  </a:cubicBezTo>
                  <a:cubicBezTo>
                    <a:pt x="587" y="582"/>
                    <a:pt x="588" y="579"/>
                    <a:pt x="590" y="578"/>
                  </a:cubicBezTo>
                  <a:cubicBezTo>
                    <a:pt x="596" y="574"/>
                    <a:pt x="609" y="577"/>
                    <a:pt x="616" y="579"/>
                  </a:cubicBezTo>
                  <a:cubicBezTo>
                    <a:pt x="617" y="574"/>
                    <a:pt x="620" y="564"/>
                    <a:pt x="625" y="557"/>
                  </a:cubicBezTo>
                  <a:cubicBezTo>
                    <a:pt x="627" y="553"/>
                    <a:pt x="627" y="551"/>
                    <a:pt x="627" y="551"/>
                  </a:cubicBezTo>
                  <a:cubicBezTo>
                    <a:pt x="627" y="551"/>
                    <a:pt x="626" y="551"/>
                    <a:pt x="626" y="550"/>
                  </a:cubicBezTo>
                  <a:cubicBezTo>
                    <a:pt x="625" y="550"/>
                    <a:pt x="623" y="548"/>
                    <a:pt x="623" y="546"/>
                  </a:cubicBezTo>
                  <a:cubicBezTo>
                    <a:pt x="623" y="545"/>
                    <a:pt x="623" y="544"/>
                    <a:pt x="623" y="542"/>
                  </a:cubicBezTo>
                  <a:cubicBezTo>
                    <a:pt x="624" y="541"/>
                    <a:pt x="625" y="536"/>
                    <a:pt x="624" y="534"/>
                  </a:cubicBezTo>
                  <a:cubicBezTo>
                    <a:pt x="624" y="534"/>
                    <a:pt x="623" y="534"/>
                    <a:pt x="623" y="534"/>
                  </a:cubicBezTo>
                  <a:cubicBezTo>
                    <a:pt x="619" y="532"/>
                    <a:pt x="610" y="530"/>
                    <a:pt x="610" y="517"/>
                  </a:cubicBezTo>
                  <a:cubicBezTo>
                    <a:pt x="610" y="507"/>
                    <a:pt x="618" y="493"/>
                    <a:pt x="622" y="487"/>
                  </a:cubicBezTo>
                  <a:cubicBezTo>
                    <a:pt x="615" y="480"/>
                    <a:pt x="606" y="472"/>
                    <a:pt x="602" y="471"/>
                  </a:cubicBezTo>
                  <a:cubicBezTo>
                    <a:pt x="593" y="469"/>
                    <a:pt x="571" y="452"/>
                    <a:pt x="570" y="436"/>
                  </a:cubicBezTo>
                  <a:cubicBezTo>
                    <a:pt x="570" y="431"/>
                    <a:pt x="570" y="427"/>
                    <a:pt x="570" y="423"/>
                  </a:cubicBezTo>
                  <a:cubicBezTo>
                    <a:pt x="570" y="417"/>
                    <a:pt x="570" y="412"/>
                    <a:pt x="569" y="409"/>
                  </a:cubicBezTo>
                  <a:cubicBezTo>
                    <a:pt x="568" y="406"/>
                    <a:pt x="568" y="402"/>
                    <a:pt x="569" y="397"/>
                  </a:cubicBezTo>
                  <a:cubicBezTo>
                    <a:pt x="570" y="391"/>
                    <a:pt x="571" y="384"/>
                    <a:pt x="569" y="376"/>
                  </a:cubicBezTo>
                  <a:cubicBezTo>
                    <a:pt x="566" y="365"/>
                    <a:pt x="553" y="354"/>
                    <a:pt x="549" y="351"/>
                  </a:cubicBezTo>
                  <a:cubicBezTo>
                    <a:pt x="538" y="350"/>
                    <a:pt x="524" y="347"/>
                    <a:pt x="513" y="344"/>
                  </a:cubicBezTo>
                  <a:cubicBezTo>
                    <a:pt x="506" y="343"/>
                    <a:pt x="498" y="341"/>
                    <a:pt x="496" y="341"/>
                  </a:cubicBezTo>
                  <a:cubicBezTo>
                    <a:pt x="494" y="342"/>
                    <a:pt x="493" y="342"/>
                    <a:pt x="491" y="341"/>
                  </a:cubicBezTo>
                  <a:cubicBezTo>
                    <a:pt x="486" y="337"/>
                    <a:pt x="482" y="321"/>
                    <a:pt x="480" y="312"/>
                  </a:cubicBezTo>
                  <a:cubicBezTo>
                    <a:pt x="480" y="311"/>
                    <a:pt x="480" y="311"/>
                    <a:pt x="480" y="311"/>
                  </a:cubicBezTo>
                  <a:cubicBezTo>
                    <a:pt x="480" y="284"/>
                    <a:pt x="480" y="284"/>
                    <a:pt x="480" y="284"/>
                  </a:cubicBezTo>
                  <a:cubicBezTo>
                    <a:pt x="482" y="283"/>
                    <a:pt x="482" y="283"/>
                    <a:pt x="482" y="283"/>
                  </a:cubicBezTo>
                  <a:cubicBezTo>
                    <a:pt x="482" y="283"/>
                    <a:pt x="501" y="266"/>
                    <a:pt x="510" y="255"/>
                  </a:cubicBezTo>
                  <a:cubicBezTo>
                    <a:pt x="517" y="247"/>
                    <a:pt x="512" y="238"/>
                    <a:pt x="503" y="227"/>
                  </a:cubicBezTo>
                  <a:cubicBezTo>
                    <a:pt x="500" y="223"/>
                    <a:pt x="485" y="231"/>
                    <a:pt x="478" y="234"/>
                  </a:cubicBezTo>
                  <a:cubicBezTo>
                    <a:pt x="469" y="238"/>
                    <a:pt x="464" y="241"/>
                    <a:pt x="460" y="241"/>
                  </a:cubicBezTo>
                  <a:cubicBezTo>
                    <a:pt x="456" y="241"/>
                    <a:pt x="453" y="240"/>
                    <a:pt x="450" y="238"/>
                  </a:cubicBezTo>
                  <a:cubicBezTo>
                    <a:pt x="444" y="236"/>
                    <a:pt x="438" y="234"/>
                    <a:pt x="427" y="237"/>
                  </a:cubicBezTo>
                  <a:cubicBezTo>
                    <a:pt x="411" y="242"/>
                    <a:pt x="404" y="259"/>
                    <a:pt x="404" y="259"/>
                  </a:cubicBezTo>
                  <a:cubicBezTo>
                    <a:pt x="402" y="263"/>
                    <a:pt x="402" y="263"/>
                    <a:pt x="402" y="263"/>
                  </a:cubicBezTo>
                  <a:cubicBezTo>
                    <a:pt x="367" y="249"/>
                    <a:pt x="367" y="249"/>
                    <a:pt x="367" y="249"/>
                  </a:cubicBezTo>
                  <a:cubicBezTo>
                    <a:pt x="356" y="216"/>
                    <a:pt x="356" y="216"/>
                    <a:pt x="356" y="216"/>
                  </a:cubicBezTo>
                  <a:cubicBezTo>
                    <a:pt x="340" y="207"/>
                    <a:pt x="340" y="207"/>
                    <a:pt x="340" y="207"/>
                  </a:cubicBezTo>
                  <a:cubicBezTo>
                    <a:pt x="329" y="199"/>
                    <a:pt x="316" y="188"/>
                    <a:pt x="316" y="181"/>
                  </a:cubicBezTo>
                  <a:cubicBezTo>
                    <a:pt x="316" y="178"/>
                    <a:pt x="318" y="174"/>
                    <a:pt x="324" y="167"/>
                  </a:cubicBezTo>
                  <a:cubicBezTo>
                    <a:pt x="330" y="158"/>
                    <a:pt x="338" y="146"/>
                    <a:pt x="338" y="137"/>
                  </a:cubicBezTo>
                  <a:cubicBezTo>
                    <a:pt x="338" y="130"/>
                    <a:pt x="338" y="129"/>
                    <a:pt x="334" y="129"/>
                  </a:cubicBezTo>
                  <a:cubicBezTo>
                    <a:pt x="332" y="129"/>
                    <a:pt x="329" y="129"/>
                    <a:pt x="326" y="127"/>
                  </a:cubicBezTo>
                  <a:cubicBezTo>
                    <a:pt x="318" y="124"/>
                    <a:pt x="290" y="133"/>
                    <a:pt x="286" y="138"/>
                  </a:cubicBezTo>
                  <a:cubicBezTo>
                    <a:pt x="279" y="144"/>
                    <a:pt x="271" y="141"/>
                    <a:pt x="267" y="138"/>
                  </a:cubicBezTo>
                  <a:cubicBezTo>
                    <a:pt x="267" y="137"/>
                    <a:pt x="267" y="137"/>
                    <a:pt x="267" y="137"/>
                  </a:cubicBezTo>
                  <a:cubicBezTo>
                    <a:pt x="247" y="112"/>
                    <a:pt x="247" y="112"/>
                    <a:pt x="247" y="112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35" y="49"/>
                    <a:pt x="235" y="49"/>
                    <a:pt x="235" y="49"/>
                  </a:cubicBezTo>
                  <a:cubicBezTo>
                    <a:pt x="235" y="1"/>
                    <a:pt x="235" y="1"/>
                    <a:pt x="235" y="1"/>
                  </a:cubicBezTo>
                  <a:cubicBezTo>
                    <a:pt x="239" y="1"/>
                    <a:pt x="239" y="1"/>
                    <a:pt x="239" y="1"/>
                  </a:cubicBezTo>
                  <a:cubicBezTo>
                    <a:pt x="219" y="0"/>
                    <a:pt x="184" y="0"/>
                    <a:pt x="184" y="0"/>
                  </a:cubicBezTo>
                  <a:cubicBezTo>
                    <a:pt x="188" y="1"/>
                    <a:pt x="188" y="1"/>
                    <a:pt x="188" y="1"/>
                  </a:cubicBezTo>
                  <a:cubicBezTo>
                    <a:pt x="185" y="13"/>
                    <a:pt x="185" y="13"/>
                    <a:pt x="185" y="13"/>
                  </a:cubicBezTo>
                  <a:cubicBezTo>
                    <a:pt x="185" y="36"/>
                    <a:pt x="185" y="36"/>
                    <a:pt x="185" y="36"/>
                  </a:cubicBezTo>
                  <a:cubicBezTo>
                    <a:pt x="185" y="39"/>
                    <a:pt x="184" y="49"/>
                    <a:pt x="159" y="57"/>
                  </a:cubicBezTo>
                  <a:cubicBezTo>
                    <a:pt x="138" y="63"/>
                    <a:pt x="113" y="59"/>
                    <a:pt x="106" y="57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3" y="97"/>
                    <a:pt x="48" y="109"/>
                    <a:pt x="42" y="111"/>
                  </a:cubicBezTo>
                  <a:cubicBezTo>
                    <a:pt x="40" y="112"/>
                    <a:pt x="32" y="120"/>
                    <a:pt x="26" y="128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45" y="207"/>
                    <a:pt x="45" y="207"/>
                    <a:pt x="45" y="207"/>
                  </a:cubicBezTo>
                  <a:cubicBezTo>
                    <a:pt x="45" y="218"/>
                    <a:pt x="45" y="218"/>
                    <a:pt x="45" y="218"/>
                  </a:cubicBezTo>
                  <a:cubicBezTo>
                    <a:pt x="65" y="216"/>
                    <a:pt x="65" y="216"/>
                    <a:pt x="65" y="216"/>
                  </a:cubicBezTo>
                  <a:cubicBezTo>
                    <a:pt x="80" y="230"/>
                    <a:pt x="80" y="230"/>
                    <a:pt x="80" y="230"/>
                  </a:cubicBezTo>
                  <a:cubicBezTo>
                    <a:pt x="80" y="240"/>
                    <a:pt x="80" y="240"/>
                    <a:pt x="80" y="240"/>
                  </a:cubicBezTo>
                  <a:cubicBezTo>
                    <a:pt x="92" y="239"/>
                    <a:pt x="92" y="239"/>
                    <a:pt x="92" y="239"/>
                  </a:cubicBezTo>
                  <a:cubicBezTo>
                    <a:pt x="110" y="245"/>
                    <a:pt x="110" y="245"/>
                    <a:pt x="110" y="245"/>
                  </a:cubicBezTo>
                  <a:cubicBezTo>
                    <a:pt x="133" y="259"/>
                    <a:pt x="133" y="259"/>
                    <a:pt x="133" y="259"/>
                  </a:cubicBezTo>
                  <a:cubicBezTo>
                    <a:pt x="155" y="261"/>
                    <a:pt x="155" y="261"/>
                    <a:pt x="155" y="261"/>
                  </a:cubicBezTo>
                  <a:cubicBezTo>
                    <a:pt x="170" y="244"/>
                    <a:pt x="170" y="244"/>
                    <a:pt x="170" y="244"/>
                  </a:cubicBezTo>
                  <a:cubicBezTo>
                    <a:pt x="180" y="221"/>
                    <a:pt x="180" y="221"/>
                    <a:pt x="180" y="221"/>
                  </a:cubicBezTo>
                  <a:cubicBezTo>
                    <a:pt x="180" y="207"/>
                    <a:pt x="180" y="207"/>
                    <a:pt x="180" y="207"/>
                  </a:cubicBezTo>
                  <a:cubicBezTo>
                    <a:pt x="208" y="207"/>
                    <a:pt x="208" y="207"/>
                    <a:pt x="208" y="207"/>
                  </a:cubicBezTo>
                  <a:cubicBezTo>
                    <a:pt x="228" y="225"/>
                    <a:pt x="228" y="225"/>
                    <a:pt x="228" y="225"/>
                  </a:cubicBezTo>
                  <a:cubicBezTo>
                    <a:pt x="270" y="218"/>
                    <a:pt x="270" y="218"/>
                    <a:pt x="270" y="218"/>
                  </a:cubicBezTo>
                  <a:cubicBezTo>
                    <a:pt x="312" y="279"/>
                    <a:pt x="312" y="279"/>
                    <a:pt x="312" y="279"/>
                  </a:cubicBezTo>
                  <a:cubicBezTo>
                    <a:pt x="329" y="259"/>
                    <a:pt x="329" y="259"/>
                    <a:pt x="329" y="259"/>
                  </a:cubicBezTo>
                  <a:cubicBezTo>
                    <a:pt x="332" y="262"/>
                    <a:pt x="332" y="262"/>
                    <a:pt x="332" y="262"/>
                  </a:cubicBezTo>
                  <a:cubicBezTo>
                    <a:pt x="333" y="263"/>
                    <a:pt x="351" y="287"/>
                    <a:pt x="358" y="296"/>
                  </a:cubicBezTo>
                  <a:cubicBezTo>
                    <a:pt x="363" y="302"/>
                    <a:pt x="385" y="312"/>
                    <a:pt x="399" y="317"/>
                  </a:cubicBezTo>
                  <a:cubicBezTo>
                    <a:pt x="418" y="317"/>
                    <a:pt x="418" y="317"/>
                    <a:pt x="418" y="317"/>
                  </a:cubicBezTo>
                  <a:cubicBezTo>
                    <a:pt x="421" y="329"/>
                    <a:pt x="421" y="329"/>
                    <a:pt x="421" y="329"/>
                  </a:cubicBezTo>
                  <a:cubicBezTo>
                    <a:pt x="422" y="332"/>
                    <a:pt x="434" y="360"/>
                    <a:pt x="444" y="372"/>
                  </a:cubicBezTo>
                  <a:cubicBezTo>
                    <a:pt x="456" y="386"/>
                    <a:pt x="463" y="421"/>
                    <a:pt x="464" y="422"/>
                  </a:cubicBezTo>
                  <a:cubicBezTo>
                    <a:pt x="465" y="426"/>
                    <a:pt x="465" y="426"/>
                    <a:pt x="465" y="426"/>
                  </a:cubicBezTo>
                  <a:cubicBezTo>
                    <a:pt x="443" y="433"/>
                    <a:pt x="443" y="433"/>
                    <a:pt x="443" y="433"/>
                  </a:cubicBezTo>
                  <a:cubicBezTo>
                    <a:pt x="443" y="453"/>
                    <a:pt x="443" y="453"/>
                    <a:pt x="443" y="453"/>
                  </a:cubicBezTo>
                  <a:cubicBezTo>
                    <a:pt x="424" y="467"/>
                    <a:pt x="424" y="467"/>
                    <a:pt x="424" y="467"/>
                  </a:cubicBezTo>
                  <a:cubicBezTo>
                    <a:pt x="412" y="489"/>
                    <a:pt x="412" y="489"/>
                    <a:pt x="412" y="489"/>
                  </a:cubicBezTo>
                  <a:cubicBezTo>
                    <a:pt x="404" y="500"/>
                    <a:pt x="404" y="500"/>
                    <a:pt x="404" y="500"/>
                  </a:cubicBezTo>
                  <a:cubicBezTo>
                    <a:pt x="404" y="500"/>
                    <a:pt x="399" y="507"/>
                    <a:pt x="404" y="517"/>
                  </a:cubicBezTo>
                  <a:cubicBezTo>
                    <a:pt x="406" y="522"/>
                    <a:pt x="405" y="527"/>
                    <a:pt x="401" y="530"/>
                  </a:cubicBezTo>
                  <a:cubicBezTo>
                    <a:pt x="393" y="536"/>
                    <a:pt x="378" y="535"/>
                    <a:pt x="368" y="526"/>
                  </a:cubicBezTo>
                  <a:cubicBezTo>
                    <a:pt x="360" y="520"/>
                    <a:pt x="349" y="523"/>
                    <a:pt x="344" y="525"/>
                  </a:cubicBezTo>
                  <a:cubicBezTo>
                    <a:pt x="353" y="547"/>
                    <a:pt x="353" y="547"/>
                    <a:pt x="353" y="547"/>
                  </a:cubicBezTo>
                  <a:cubicBezTo>
                    <a:pt x="374" y="564"/>
                    <a:pt x="374" y="564"/>
                    <a:pt x="374" y="564"/>
                  </a:cubicBezTo>
                  <a:cubicBezTo>
                    <a:pt x="374" y="576"/>
                    <a:pt x="374" y="576"/>
                    <a:pt x="374" y="576"/>
                  </a:cubicBezTo>
                  <a:cubicBezTo>
                    <a:pt x="388" y="577"/>
                    <a:pt x="388" y="577"/>
                    <a:pt x="388" y="577"/>
                  </a:cubicBezTo>
                  <a:cubicBezTo>
                    <a:pt x="390" y="575"/>
                    <a:pt x="399" y="571"/>
                    <a:pt x="410" y="566"/>
                  </a:cubicBezTo>
                  <a:cubicBezTo>
                    <a:pt x="411" y="566"/>
                    <a:pt x="413" y="565"/>
                    <a:pt x="413" y="563"/>
                  </a:cubicBezTo>
                  <a:cubicBezTo>
                    <a:pt x="413" y="561"/>
                    <a:pt x="410" y="558"/>
                    <a:pt x="408" y="556"/>
                  </a:cubicBezTo>
                  <a:cubicBezTo>
                    <a:pt x="405" y="553"/>
                    <a:pt x="405" y="553"/>
                    <a:pt x="405" y="553"/>
                  </a:cubicBezTo>
                  <a:cubicBezTo>
                    <a:pt x="408" y="550"/>
                    <a:pt x="408" y="550"/>
                    <a:pt x="408" y="550"/>
                  </a:cubicBezTo>
                  <a:cubicBezTo>
                    <a:pt x="408" y="550"/>
                    <a:pt x="419" y="539"/>
                    <a:pt x="426" y="524"/>
                  </a:cubicBezTo>
                  <a:cubicBezTo>
                    <a:pt x="428" y="520"/>
                    <a:pt x="430" y="515"/>
                    <a:pt x="435" y="514"/>
                  </a:cubicBezTo>
                  <a:cubicBezTo>
                    <a:pt x="439" y="512"/>
                    <a:pt x="443" y="515"/>
                    <a:pt x="446" y="518"/>
                  </a:cubicBezTo>
                  <a:cubicBezTo>
                    <a:pt x="448" y="519"/>
                    <a:pt x="451" y="521"/>
                    <a:pt x="453" y="521"/>
                  </a:cubicBezTo>
                  <a:cubicBezTo>
                    <a:pt x="463" y="523"/>
                    <a:pt x="464" y="541"/>
                    <a:pt x="464" y="550"/>
                  </a:cubicBezTo>
                  <a:cubicBezTo>
                    <a:pt x="471" y="553"/>
                    <a:pt x="489" y="559"/>
                    <a:pt x="495" y="563"/>
                  </a:cubicBezTo>
                  <a:cubicBezTo>
                    <a:pt x="503" y="567"/>
                    <a:pt x="513" y="573"/>
                    <a:pt x="519" y="585"/>
                  </a:cubicBezTo>
                  <a:cubicBezTo>
                    <a:pt x="522" y="592"/>
                    <a:pt x="521" y="598"/>
                    <a:pt x="520" y="603"/>
                  </a:cubicBezTo>
                  <a:cubicBezTo>
                    <a:pt x="519" y="608"/>
                    <a:pt x="517" y="614"/>
                    <a:pt x="519" y="621"/>
                  </a:cubicBezTo>
                  <a:cubicBezTo>
                    <a:pt x="520" y="624"/>
                    <a:pt x="521" y="624"/>
                    <a:pt x="521" y="624"/>
                  </a:cubicBezTo>
                  <a:cubicBezTo>
                    <a:pt x="524" y="626"/>
                    <a:pt x="531" y="624"/>
                    <a:pt x="536" y="622"/>
                  </a:cubicBezTo>
                  <a:cubicBezTo>
                    <a:pt x="542" y="621"/>
                    <a:pt x="547" y="619"/>
                    <a:pt x="551" y="620"/>
                  </a:cubicBezTo>
                  <a:cubicBezTo>
                    <a:pt x="554" y="620"/>
                    <a:pt x="560" y="620"/>
                    <a:pt x="566" y="619"/>
                  </a:cubicBezTo>
                  <a:cubicBezTo>
                    <a:pt x="576" y="618"/>
                    <a:pt x="587" y="616"/>
                    <a:pt x="595" y="620"/>
                  </a:cubicBezTo>
                  <a:cubicBezTo>
                    <a:pt x="599" y="622"/>
                    <a:pt x="609" y="624"/>
                    <a:pt x="618" y="625"/>
                  </a:cubicBezTo>
                  <a:cubicBezTo>
                    <a:pt x="637" y="627"/>
                    <a:pt x="648" y="629"/>
                    <a:pt x="649" y="636"/>
                  </a:cubicBezTo>
                  <a:cubicBezTo>
                    <a:pt x="651" y="639"/>
                    <a:pt x="672" y="649"/>
                    <a:pt x="690" y="655"/>
                  </a:cubicBezTo>
                  <a:cubicBezTo>
                    <a:pt x="720" y="655"/>
                    <a:pt x="720" y="655"/>
                    <a:pt x="720" y="655"/>
                  </a:cubicBezTo>
                  <a:cubicBezTo>
                    <a:pt x="720" y="656"/>
                    <a:pt x="720" y="656"/>
                    <a:pt x="720" y="656"/>
                  </a:cubicBezTo>
                  <a:cubicBezTo>
                    <a:pt x="762" y="672"/>
                    <a:pt x="762" y="672"/>
                    <a:pt x="762" y="672"/>
                  </a:cubicBezTo>
                  <a:cubicBezTo>
                    <a:pt x="766" y="673"/>
                    <a:pt x="766" y="673"/>
                    <a:pt x="766" y="673"/>
                  </a:cubicBezTo>
                  <a:cubicBezTo>
                    <a:pt x="766" y="645"/>
                    <a:pt x="766" y="645"/>
                    <a:pt x="766" y="645"/>
                  </a:cubicBezTo>
                  <a:cubicBezTo>
                    <a:pt x="768" y="644"/>
                    <a:pt x="768" y="644"/>
                    <a:pt x="768" y="644"/>
                  </a:cubicBezTo>
                  <a:cubicBezTo>
                    <a:pt x="780" y="640"/>
                    <a:pt x="793" y="635"/>
                    <a:pt x="797" y="633"/>
                  </a:cubicBezTo>
                  <a:cubicBezTo>
                    <a:pt x="797" y="631"/>
                    <a:pt x="797" y="629"/>
                    <a:pt x="797" y="626"/>
                  </a:cubicBezTo>
                  <a:cubicBezTo>
                    <a:pt x="783" y="617"/>
                    <a:pt x="783" y="617"/>
                    <a:pt x="783" y="617"/>
                  </a:cubicBezTo>
                  <a:cubicBezTo>
                    <a:pt x="760" y="598"/>
                    <a:pt x="760" y="598"/>
                    <a:pt x="760" y="598"/>
                  </a:cubicBezTo>
                  <a:cubicBezTo>
                    <a:pt x="770" y="597"/>
                    <a:pt x="770" y="597"/>
                    <a:pt x="770" y="597"/>
                  </a:cubicBezTo>
                  <a:cubicBezTo>
                    <a:pt x="770" y="597"/>
                    <a:pt x="779" y="597"/>
                    <a:pt x="786" y="597"/>
                  </a:cubicBezTo>
                  <a:cubicBezTo>
                    <a:pt x="787" y="597"/>
                    <a:pt x="790" y="597"/>
                    <a:pt x="793" y="596"/>
                  </a:cubicBezTo>
                  <a:cubicBezTo>
                    <a:pt x="799" y="595"/>
                    <a:pt x="809" y="593"/>
                    <a:pt x="818" y="597"/>
                  </a:cubicBezTo>
                  <a:cubicBezTo>
                    <a:pt x="825" y="601"/>
                    <a:pt x="840" y="606"/>
                    <a:pt x="849" y="609"/>
                  </a:cubicBezTo>
                  <a:cubicBezTo>
                    <a:pt x="842" y="588"/>
                    <a:pt x="842" y="588"/>
                    <a:pt x="842" y="588"/>
                  </a:cubicBezTo>
                  <a:lnTo>
                    <a:pt x="831" y="5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4B77460E-7C93-4D62-AD4E-E42080C0C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401" y="4840287"/>
              <a:ext cx="790574" cy="641350"/>
            </a:xfrm>
            <a:custGeom>
              <a:avLst/>
              <a:gdLst>
                <a:gd name="T0" fmla="*/ 174 w 318"/>
                <a:gd name="T1" fmla="*/ 209 h 258"/>
                <a:gd name="T2" fmla="*/ 208 w 318"/>
                <a:gd name="T3" fmla="*/ 233 h 258"/>
                <a:gd name="T4" fmla="*/ 216 w 318"/>
                <a:gd name="T5" fmla="*/ 233 h 258"/>
                <a:gd name="T6" fmla="*/ 221 w 318"/>
                <a:gd name="T7" fmla="*/ 226 h 258"/>
                <a:gd name="T8" fmla="*/ 248 w 318"/>
                <a:gd name="T9" fmla="*/ 208 h 258"/>
                <a:gd name="T10" fmla="*/ 274 w 318"/>
                <a:gd name="T11" fmla="*/ 207 h 258"/>
                <a:gd name="T12" fmla="*/ 307 w 318"/>
                <a:gd name="T13" fmla="*/ 194 h 258"/>
                <a:gd name="T14" fmla="*/ 307 w 318"/>
                <a:gd name="T15" fmla="*/ 194 h 258"/>
                <a:gd name="T16" fmla="*/ 313 w 318"/>
                <a:gd name="T17" fmla="*/ 194 h 258"/>
                <a:gd name="T18" fmla="*/ 310 w 318"/>
                <a:gd name="T19" fmla="*/ 153 h 258"/>
                <a:gd name="T20" fmla="*/ 318 w 318"/>
                <a:gd name="T21" fmla="*/ 132 h 258"/>
                <a:gd name="T22" fmla="*/ 310 w 318"/>
                <a:gd name="T23" fmla="*/ 125 h 258"/>
                <a:gd name="T24" fmla="*/ 287 w 318"/>
                <a:gd name="T25" fmla="*/ 123 h 258"/>
                <a:gd name="T26" fmla="*/ 287 w 318"/>
                <a:gd name="T27" fmla="*/ 110 h 258"/>
                <a:gd name="T28" fmla="*/ 311 w 318"/>
                <a:gd name="T29" fmla="*/ 94 h 258"/>
                <a:gd name="T30" fmla="*/ 312 w 318"/>
                <a:gd name="T31" fmla="*/ 67 h 258"/>
                <a:gd name="T32" fmla="*/ 313 w 318"/>
                <a:gd name="T33" fmla="*/ 55 h 258"/>
                <a:gd name="T34" fmla="*/ 290 w 318"/>
                <a:gd name="T35" fmla="*/ 55 h 258"/>
                <a:gd name="T36" fmla="*/ 255 w 318"/>
                <a:gd name="T37" fmla="*/ 30 h 258"/>
                <a:gd name="T38" fmla="*/ 256 w 318"/>
                <a:gd name="T39" fmla="*/ 27 h 258"/>
                <a:gd name="T40" fmla="*/ 261 w 318"/>
                <a:gd name="T41" fmla="*/ 7 h 258"/>
                <a:gd name="T42" fmla="*/ 260 w 318"/>
                <a:gd name="T43" fmla="*/ 7 h 258"/>
                <a:gd name="T44" fmla="*/ 232 w 318"/>
                <a:gd name="T45" fmla="*/ 7 h 258"/>
                <a:gd name="T46" fmla="*/ 231 w 318"/>
                <a:gd name="T47" fmla="*/ 5 h 258"/>
                <a:gd name="T48" fmla="*/ 223 w 318"/>
                <a:gd name="T49" fmla="*/ 1 h 258"/>
                <a:gd name="T50" fmla="*/ 219 w 318"/>
                <a:gd name="T51" fmla="*/ 5 h 258"/>
                <a:gd name="T52" fmla="*/ 199 w 318"/>
                <a:gd name="T53" fmla="*/ 20 h 258"/>
                <a:gd name="T54" fmla="*/ 186 w 318"/>
                <a:gd name="T55" fmla="*/ 26 h 258"/>
                <a:gd name="T56" fmla="*/ 186 w 318"/>
                <a:gd name="T57" fmla="*/ 40 h 258"/>
                <a:gd name="T58" fmla="*/ 160 w 318"/>
                <a:gd name="T59" fmla="*/ 38 h 258"/>
                <a:gd name="T60" fmla="*/ 134 w 318"/>
                <a:gd name="T61" fmla="*/ 28 h 258"/>
                <a:gd name="T62" fmla="*/ 130 w 318"/>
                <a:gd name="T63" fmla="*/ 38 h 258"/>
                <a:gd name="T64" fmla="*/ 145 w 318"/>
                <a:gd name="T65" fmla="*/ 61 h 258"/>
                <a:gd name="T66" fmla="*/ 147 w 318"/>
                <a:gd name="T67" fmla="*/ 63 h 258"/>
                <a:gd name="T68" fmla="*/ 138 w 318"/>
                <a:gd name="T69" fmla="*/ 83 h 258"/>
                <a:gd name="T70" fmla="*/ 99 w 318"/>
                <a:gd name="T71" fmla="*/ 83 h 258"/>
                <a:gd name="T72" fmla="*/ 82 w 318"/>
                <a:gd name="T73" fmla="*/ 97 h 258"/>
                <a:gd name="T74" fmla="*/ 48 w 318"/>
                <a:gd name="T75" fmla="*/ 107 h 258"/>
                <a:gd name="T76" fmla="*/ 16 w 318"/>
                <a:gd name="T77" fmla="*/ 101 h 258"/>
                <a:gd name="T78" fmla="*/ 0 w 318"/>
                <a:gd name="T79" fmla="*/ 111 h 258"/>
                <a:gd name="T80" fmla="*/ 9 w 318"/>
                <a:gd name="T81" fmla="*/ 127 h 258"/>
                <a:gd name="T82" fmla="*/ 5 w 318"/>
                <a:gd name="T83" fmla="*/ 133 h 258"/>
                <a:gd name="T84" fmla="*/ 4 w 318"/>
                <a:gd name="T85" fmla="*/ 133 h 258"/>
                <a:gd name="T86" fmla="*/ 6 w 318"/>
                <a:gd name="T87" fmla="*/ 135 h 258"/>
                <a:gd name="T88" fmla="*/ 14 w 318"/>
                <a:gd name="T89" fmla="*/ 140 h 258"/>
                <a:gd name="T90" fmla="*/ 22 w 318"/>
                <a:gd name="T91" fmla="*/ 136 h 258"/>
                <a:gd name="T92" fmla="*/ 34 w 318"/>
                <a:gd name="T93" fmla="*/ 131 h 258"/>
                <a:gd name="T94" fmla="*/ 42 w 318"/>
                <a:gd name="T95" fmla="*/ 138 h 258"/>
                <a:gd name="T96" fmla="*/ 40 w 318"/>
                <a:gd name="T97" fmla="*/ 173 h 258"/>
                <a:gd name="T98" fmla="*/ 39 w 318"/>
                <a:gd name="T99" fmla="*/ 179 h 258"/>
                <a:gd name="T100" fmla="*/ 44 w 318"/>
                <a:gd name="T101" fmla="*/ 214 h 258"/>
                <a:gd name="T102" fmla="*/ 44 w 318"/>
                <a:gd name="T103" fmla="*/ 215 h 258"/>
                <a:gd name="T104" fmla="*/ 44 w 318"/>
                <a:gd name="T105" fmla="*/ 215 h 258"/>
                <a:gd name="T106" fmla="*/ 41 w 318"/>
                <a:gd name="T107" fmla="*/ 252 h 258"/>
                <a:gd name="T108" fmla="*/ 41 w 318"/>
                <a:gd name="T109" fmla="*/ 255 h 258"/>
                <a:gd name="T110" fmla="*/ 85 w 318"/>
                <a:gd name="T111" fmla="*/ 238 h 258"/>
                <a:gd name="T112" fmla="*/ 87 w 318"/>
                <a:gd name="T113" fmla="*/ 239 h 258"/>
                <a:gd name="T114" fmla="*/ 118 w 318"/>
                <a:gd name="T115" fmla="*/ 256 h 258"/>
                <a:gd name="T116" fmla="*/ 130 w 318"/>
                <a:gd name="T117" fmla="*/ 251 h 258"/>
                <a:gd name="T118" fmla="*/ 135 w 318"/>
                <a:gd name="T119" fmla="*/ 248 h 258"/>
                <a:gd name="T120" fmla="*/ 158 w 318"/>
                <a:gd name="T121" fmla="*/ 231 h 258"/>
                <a:gd name="T122" fmla="*/ 161 w 318"/>
                <a:gd name="T123" fmla="*/ 209 h 258"/>
                <a:gd name="T124" fmla="*/ 174 w 318"/>
                <a:gd name="T125" fmla="*/ 20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8" h="258">
                  <a:moveTo>
                    <a:pt x="174" y="209"/>
                  </a:moveTo>
                  <a:cubicBezTo>
                    <a:pt x="190" y="216"/>
                    <a:pt x="206" y="230"/>
                    <a:pt x="208" y="233"/>
                  </a:cubicBezTo>
                  <a:cubicBezTo>
                    <a:pt x="209" y="233"/>
                    <a:pt x="213" y="235"/>
                    <a:pt x="216" y="233"/>
                  </a:cubicBezTo>
                  <a:cubicBezTo>
                    <a:pt x="217" y="232"/>
                    <a:pt x="219" y="229"/>
                    <a:pt x="221" y="226"/>
                  </a:cubicBezTo>
                  <a:cubicBezTo>
                    <a:pt x="228" y="216"/>
                    <a:pt x="237" y="203"/>
                    <a:pt x="248" y="208"/>
                  </a:cubicBezTo>
                  <a:cubicBezTo>
                    <a:pt x="258" y="212"/>
                    <a:pt x="270" y="210"/>
                    <a:pt x="274" y="207"/>
                  </a:cubicBezTo>
                  <a:cubicBezTo>
                    <a:pt x="280" y="204"/>
                    <a:pt x="304" y="195"/>
                    <a:pt x="307" y="194"/>
                  </a:cubicBezTo>
                  <a:cubicBezTo>
                    <a:pt x="307" y="194"/>
                    <a:pt x="307" y="194"/>
                    <a:pt x="307" y="194"/>
                  </a:cubicBezTo>
                  <a:cubicBezTo>
                    <a:pt x="313" y="194"/>
                    <a:pt x="313" y="194"/>
                    <a:pt x="313" y="194"/>
                  </a:cubicBezTo>
                  <a:cubicBezTo>
                    <a:pt x="310" y="153"/>
                    <a:pt x="310" y="153"/>
                    <a:pt x="310" y="153"/>
                  </a:cubicBezTo>
                  <a:cubicBezTo>
                    <a:pt x="318" y="132"/>
                    <a:pt x="318" y="132"/>
                    <a:pt x="318" y="132"/>
                  </a:cubicBezTo>
                  <a:cubicBezTo>
                    <a:pt x="310" y="125"/>
                    <a:pt x="310" y="125"/>
                    <a:pt x="310" y="125"/>
                  </a:cubicBezTo>
                  <a:cubicBezTo>
                    <a:pt x="287" y="123"/>
                    <a:pt x="287" y="123"/>
                    <a:pt x="287" y="123"/>
                  </a:cubicBezTo>
                  <a:cubicBezTo>
                    <a:pt x="287" y="110"/>
                    <a:pt x="287" y="110"/>
                    <a:pt x="287" y="110"/>
                  </a:cubicBezTo>
                  <a:cubicBezTo>
                    <a:pt x="311" y="94"/>
                    <a:pt x="311" y="94"/>
                    <a:pt x="311" y="94"/>
                  </a:cubicBezTo>
                  <a:cubicBezTo>
                    <a:pt x="310" y="89"/>
                    <a:pt x="309" y="77"/>
                    <a:pt x="312" y="67"/>
                  </a:cubicBezTo>
                  <a:cubicBezTo>
                    <a:pt x="312" y="64"/>
                    <a:pt x="313" y="60"/>
                    <a:pt x="313" y="55"/>
                  </a:cubicBezTo>
                  <a:cubicBezTo>
                    <a:pt x="290" y="55"/>
                    <a:pt x="290" y="55"/>
                    <a:pt x="290" y="55"/>
                  </a:cubicBezTo>
                  <a:cubicBezTo>
                    <a:pt x="255" y="30"/>
                    <a:pt x="255" y="30"/>
                    <a:pt x="255" y="30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60" y="20"/>
                    <a:pt x="263" y="10"/>
                    <a:pt x="261" y="7"/>
                  </a:cubicBezTo>
                  <a:cubicBezTo>
                    <a:pt x="261" y="7"/>
                    <a:pt x="261" y="7"/>
                    <a:pt x="260" y="7"/>
                  </a:cubicBezTo>
                  <a:cubicBezTo>
                    <a:pt x="232" y="7"/>
                    <a:pt x="232" y="7"/>
                    <a:pt x="232" y="7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30" y="4"/>
                    <a:pt x="226" y="0"/>
                    <a:pt x="223" y="1"/>
                  </a:cubicBezTo>
                  <a:cubicBezTo>
                    <a:pt x="221" y="1"/>
                    <a:pt x="220" y="2"/>
                    <a:pt x="219" y="5"/>
                  </a:cubicBezTo>
                  <a:cubicBezTo>
                    <a:pt x="211" y="17"/>
                    <a:pt x="202" y="20"/>
                    <a:pt x="199" y="20"/>
                  </a:cubicBezTo>
                  <a:cubicBezTo>
                    <a:pt x="186" y="26"/>
                    <a:pt x="186" y="26"/>
                    <a:pt x="186" y="26"/>
                  </a:cubicBezTo>
                  <a:cubicBezTo>
                    <a:pt x="186" y="40"/>
                    <a:pt x="186" y="40"/>
                    <a:pt x="186" y="40"/>
                  </a:cubicBezTo>
                  <a:cubicBezTo>
                    <a:pt x="160" y="38"/>
                    <a:pt x="160" y="38"/>
                    <a:pt x="160" y="38"/>
                  </a:cubicBezTo>
                  <a:cubicBezTo>
                    <a:pt x="134" y="28"/>
                    <a:pt x="134" y="28"/>
                    <a:pt x="134" y="28"/>
                  </a:cubicBezTo>
                  <a:cubicBezTo>
                    <a:pt x="132" y="30"/>
                    <a:pt x="130" y="33"/>
                    <a:pt x="130" y="38"/>
                  </a:cubicBezTo>
                  <a:cubicBezTo>
                    <a:pt x="130" y="43"/>
                    <a:pt x="139" y="55"/>
                    <a:pt x="145" y="6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38" y="83"/>
                    <a:pt x="138" y="83"/>
                    <a:pt x="138" y="83"/>
                  </a:cubicBezTo>
                  <a:cubicBezTo>
                    <a:pt x="99" y="83"/>
                    <a:pt x="99" y="83"/>
                    <a:pt x="99" y="83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77" y="104"/>
                    <a:pt x="63" y="111"/>
                    <a:pt x="48" y="107"/>
                  </a:cubicBezTo>
                  <a:cubicBezTo>
                    <a:pt x="26" y="100"/>
                    <a:pt x="17" y="100"/>
                    <a:pt x="16" y="101"/>
                  </a:cubicBezTo>
                  <a:cubicBezTo>
                    <a:pt x="14" y="102"/>
                    <a:pt x="7" y="107"/>
                    <a:pt x="0" y="111"/>
                  </a:cubicBezTo>
                  <a:cubicBezTo>
                    <a:pt x="5" y="115"/>
                    <a:pt x="10" y="122"/>
                    <a:pt x="9" y="127"/>
                  </a:cubicBezTo>
                  <a:cubicBezTo>
                    <a:pt x="9" y="129"/>
                    <a:pt x="7" y="131"/>
                    <a:pt x="5" y="133"/>
                  </a:cubicBezTo>
                  <a:cubicBezTo>
                    <a:pt x="5" y="133"/>
                    <a:pt x="4" y="133"/>
                    <a:pt x="4" y="133"/>
                  </a:cubicBezTo>
                  <a:cubicBezTo>
                    <a:pt x="4" y="133"/>
                    <a:pt x="4" y="134"/>
                    <a:pt x="6" y="135"/>
                  </a:cubicBezTo>
                  <a:cubicBezTo>
                    <a:pt x="7" y="138"/>
                    <a:pt x="11" y="140"/>
                    <a:pt x="14" y="140"/>
                  </a:cubicBezTo>
                  <a:cubicBezTo>
                    <a:pt x="16" y="140"/>
                    <a:pt x="19" y="138"/>
                    <a:pt x="22" y="136"/>
                  </a:cubicBezTo>
                  <a:cubicBezTo>
                    <a:pt x="25" y="133"/>
                    <a:pt x="29" y="130"/>
                    <a:pt x="34" y="131"/>
                  </a:cubicBezTo>
                  <a:cubicBezTo>
                    <a:pt x="37" y="131"/>
                    <a:pt x="40" y="134"/>
                    <a:pt x="42" y="138"/>
                  </a:cubicBezTo>
                  <a:cubicBezTo>
                    <a:pt x="48" y="151"/>
                    <a:pt x="44" y="164"/>
                    <a:pt x="40" y="173"/>
                  </a:cubicBezTo>
                  <a:cubicBezTo>
                    <a:pt x="40" y="175"/>
                    <a:pt x="39" y="178"/>
                    <a:pt x="39" y="179"/>
                  </a:cubicBezTo>
                  <a:cubicBezTo>
                    <a:pt x="39" y="183"/>
                    <a:pt x="42" y="202"/>
                    <a:pt x="44" y="214"/>
                  </a:cubicBezTo>
                  <a:cubicBezTo>
                    <a:pt x="44" y="215"/>
                    <a:pt x="44" y="215"/>
                    <a:pt x="44" y="215"/>
                  </a:cubicBezTo>
                  <a:cubicBezTo>
                    <a:pt x="44" y="215"/>
                    <a:pt x="44" y="215"/>
                    <a:pt x="44" y="215"/>
                  </a:cubicBezTo>
                  <a:cubicBezTo>
                    <a:pt x="44" y="215"/>
                    <a:pt x="41" y="234"/>
                    <a:pt x="41" y="252"/>
                  </a:cubicBezTo>
                  <a:cubicBezTo>
                    <a:pt x="41" y="253"/>
                    <a:pt x="41" y="254"/>
                    <a:pt x="41" y="255"/>
                  </a:cubicBezTo>
                  <a:cubicBezTo>
                    <a:pt x="85" y="238"/>
                    <a:pt x="85" y="238"/>
                    <a:pt x="85" y="238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7" y="239"/>
                    <a:pt x="113" y="254"/>
                    <a:pt x="118" y="256"/>
                  </a:cubicBezTo>
                  <a:cubicBezTo>
                    <a:pt x="121" y="258"/>
                    <a:pt x="127" y="253"/>
                    <a:pt x="130" y="251"/>
                  </a:cubicBezTo>
                  <a:cubicBezTo>
                    <a:pt x="132" y="250"/>
                    <a:pt x="134" y="249"/>
                    <a:pt x="135" y="248"/>
                  </a:cubicBezTo>
                  <a:cubicBezTo>
                    <a:pt x="139" y="245"/>
                    <a:pt x="153" y="235"/>
                    <a:pt x="158" y="231"/>
                  </a:cubicBezTo>
                  <a:cubicBezTo>
                    <a:pt x="157" y="225"/>
                    <a:pt x="156" y="214"/>
                    <a:pt x="161" y="209"/>
                  </a:cubicBezTo>
                  <a:cubicBezTo>
                    <a:pt x="164" y="208"/>
                    <a:pt x="167" y="206"/>
                    <a:pt x="17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3C1527CB-7463-4EED-97A2-417CC7A8C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826" y="4684712"/>
              <a:ext cx="682624" cy="823913"/>
            </a:xfrm>
            <a:custGeom>
              <a:avLst/>
              <a:gdLst>
                <a:gd name="T0" fmla="*/ 215 w 275"/>
                <a:gd name="T1" fmla="*/ 281 h 332"/>
                <a:gd name="T2" fmla="*/ 255 w 275"/>
                <a:gd name="T3" fmla="*/ 281 h 332"/>
                <a:gd name="T4" fmla="*/ 264 w 275"/>
                <a:gd name="T5" fmla="*/ 283 h 332"/>
                <a:gd name="T6" fmla="*/ 268 w 275"/>
                <a:gd name="T7" fmla="*/ 283 h 332"/>
                <a:gd name="T8" fmla="*/ 275 w 275"/>
                <a:gd name="T9" fmla="*/ 240 h 332"/>
                <a:gd name="T10" fmla="*/ 275 w 275"/>
                <a:gd name="T11" fmla="*/ 211 h 332"/>
                <a:gd name="T12" fmla="*/ 271 w 275"/>
                <a:gd name="T13" fmla="*/ 202 h 332"/>
                <a:gd name="T14" fmla="*/ 268 w 275"/>
                <a:gd name="T15" fmla="*/ 174 h 332"/>
                <a:gd name="T16" fmla="*/ 243 w 275"/>
                <a:gd name="T17" fmla="*/ 145 h 332"/>
                <a:gd name="T18" fmla="*/ 260 w 275"/>
                <a:gd name="T19" fmla="*/ 114 h 332"/>
                <a:gd name="T20" fmla="*/ 275 w 275"/>
                <a:gd name="T21" fmla="*/ 79 h 332"/>
                <a:gd name="T22" fmla="*/ 263 w 275"/>
                <a:gd name="T23" fmla="*/ 66 h 332"/>
                <a:gd name="T24" fmla="*/ 245 w 275"/>
                <a:gd name="T25" fmla="*/ 66 h 332"/>
                <a:gd name="T26" fmla="*/ 243 w 275"/>
                <a:gd name="T27" fmla="*/ 31 h 332"/>
                <a:gd name="T28" fmla="*/ 230 w 275"/>
                <a:gd name="T29" fmla="*/ 31 h 332"/>
                <a:gd name="T30" fmla="*/ 208 w 275"/>
                <a:gd name="T31" fmla="*/ 54 h 332"/>
                <a:gd name="T32" fmla="*/ 208 w 275"/>
                <a:gd name="T33" fmla="*/ 25 h 332"/>
                <a:gd name="T34" fmla="*/ 182 w 275"/>
                <a:gd name="T35" fmla="*/ 25 h 332"/>
                <a:gd name="T36" fmla="*/ 125 w 275"/>
                <a:gd name="T37" fmla="*/ 12 h 332"/>
                <a:gd name="T38" fmla="*/ 78 w 275"/>
                <a:gd name="T39" fmla="*/ 3 h 332"/>
                <a:gd name="T40" fmla="*/ 78 w 275"/>
                <a:gd name="T41" fmla="*/ 7 h 332"/>
                <a:gd name="T42" fmla="*/ 77 w 275"/>
                <a:gd name="T43" fmla="*/ 34 h 332"/>
                <a:gd name="T44" fmla="*/ 74 w 275"/>
                <a:gd name="T45" fmla="*/ 39 h 332"/>
                <a:gd name="T46" fmla="*/ 71 w 275"/>
                <a:gd name="T47" fmla="*/ 35 h 332"/>
                <a:gd name="T48" fmla="*/ 52 w 275"/>
                <a:gd name="T49" fmla="*/ 31 h 332"/>
                <a:gd name="T50" fmla="*/ 24 w 275"/>
                <a:gd name="T51" fmla="*/ 62 h 332"/>
                <a:gd name="T52" fmla="*/ 25 w 275"/>
                <a:gd name="T53" fmla="*/ 96 h 332"/>
                <a:gd name="T54" fmla="*/ 24 w 275"/>
                <a:gd name="T55" fmla="*/ 132 h 332"/>
                <a:gd name="T56" fmla="*/ 24 w 275"/>
                <a:gd name="T57" fmla="*/ 158 h 332"/>
                <a:gd name="T58" fmla="*/ 25 w 275"/>
                <a:gd name="T59" fmla="*/ 160 h 332"/>
                <a:gd name="T60" fmla="*/ 0 w 275"/>
                <a:gd name="T61" fmla="*/ 177 h 332"/>
                <a:gd name="T62" fmla="*/ 0 w 275"/>
                <a:gd name="T63" fmla="*/ 179 h 332"/>
                <a:gd name="T64" fmla="*/ 18 w 275"/>
                <a:gd name="T65" fmla="*/ 181 h 332"/>
                <a:gd name="T66" fmla="*/ 33 w 275"/>
                <a:gd name="T67" fmla="*/ 193 h 332"/>
                <a:gd name="T68" fmla="*/ 23 w 275"/>
                <a:gd name="T69" fmla="*/ 217 h 332"/>
                <a:gd name="T70" fmla="*/ 26 w 275"/>
                <a:gd name="T71" fmla="*/ 257 h 332"/>
                <a:gd name="T72" fmla="*/ 32 w 275"/>
                <a:gd name="T73" fmla="*/ 257 h 332"/>
                <a:gd name="T74" fmla="*/ 40 w 275"/>
                <a:gd name="T75" fmla="*/ 224 h 332"/>
                <a:gd name="T76" fmla="*/ 46 w 275"/>
                <a:gd name="T77" fmla="*/ 229 h 332"/>
                <a:gd name="T78" fmla="*/ 61 w 275"/>
                <a:gd name="T79" fmla="*/ 240 h 332"/>
                <a:gd name="T80" fmla="*/ 75 w 275"/>
                <a:gd name="T81" fmla="*/ 226 h 332"/>
                <a:gd name="T82" fmla="*/ 81 w 275"/>
                <a:gd name="T83" fmla="*/ 228 h 332"/>
                <a:gd name="T84" fmla="*/ 105 w 275"/>
                <a:gd name="T85" fmla="*/ 227 h 332"/>
                <a:gd name="T86" fmla="*/ 108 w 275"/>
                <a:gd name="T87" fmla="*/ 226 h 332"/>
                <a:gd name="T88" fmla="*/ 109 w 275"/>
                <a:gd name="T89" fmla="*/ 228 h 332"/>
                <a:gd name="T90" fmla="*/ 121 w 275"/>
                <a:gd name="T91" fmla="*/ 255 h 332"/>
                <a:gd name="T92" fmla="*/ 112 w 275"/>
                <a:gd name="T93" fmla="*/ 288 h 332"/>
                <a:gd name="T94" fmla="*/ 104 w 275"/>
                <a:gd name="T95" fmla="*/ 305 h 332"/>
                <a:gd name="T96" fmla="*/ 120 w 275"/>
                <a:gd name="T97" fmla="*/ 298 h 332"/>
                <a:gd name="T98" fmla="*/ 128 w 275"/>
                <a:gd name="T99" fmla="*/ 323 h 332"/>
                <a:gd name="T100" fmla="*/ 138 w 275"/>
                <a:gd name="T101" fmla="*/ 318 h 332"/>
                <a:gd name="T102" fmla="*/ 154 w 275"/>
                <a:gd name="T103" fmla="*/ 329 h 332"/>
                <a:gd name="T104" fmla="*/ 154 w 275"/>
                <a:gd name="T105" fmla="*/ 330 h 332"/>
                <a:gd name="T106" fmla="*/ 155 w 275"/>
                <a:gd name="T107" fmla="*/ 331 h 332"/>
                <a:gd name="T108" fmla="*/ 155 w 275"/>
                <a:gd name="T109" fmla="*/ 332 h 332"/>
                <a:gd name="T110" fmla="*/ 169 w 275"/>
                <a:gd name="T111" fmla="*/ 317 h 332"/>
                <a:gd name="T112" fmla="*/ 180 w 275"/>
                <a:gd name="T113" fmla="*/ 294 h 332"/>
                <a:gd name="T114" fmla="*/ 192 w 275"/>
                <a:gd name="T115" fmla="*/ 295 h 332"/>
                <a:gd name="T116" fmla="*/ 209 w 275"/>
                <a:gd name="T117" fmla="*/ 307 h 332"/>
                <a:gd name="T118" fmla="*/ 210 w 275"/>
                <a:gd name="T119" fmla="*/ 285 h 332"/>
                <a:gd name="T120" fmla="*/ 215 w 275"/>
                <a:gd name="T121" fmla="*/ 28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5" h="332">
                  <a:moveTo>
                    <a:pt x="215" y="281"/>
                  </a:moveTo>
                  <a:cubicBezTo>
                    <a:pt x="225" y="279"/>
                    <a:pt x="238" y="279"/>
                    <a:pt x="255" y="281"/>
                  </a:cubicBezTo>
                  <a:cubicBezTo>
                    <a:pt x="260" y="281"/>
                    <a:pt x="263" y="282"/>
                    <a:pt x="264" y="283"/>
                  </a:cubicBezTo>
                  <a:cubicBezTo>
                    <a:pt x="265" y="283"/>
                    <a:pt x="266" y="283"/>
                    <a:pt x="268" y="283"/>
                  </a:cubicBezTo>
                  <a:cubicBezTo>
                    <a:pt x="275" y="240"/>
                    <a:pt x="275" y="240"/>
                    <a:pt x="275" y="240"/>
                  </a:cubicBezTo>
                  <a:cubicBezTo>
                    <a:pt x="275" y="211"/>
                    <a:pt x="275" y="211"/>
                    <a:pt x="275" y="211"/>
                  </a:cubicBezTo>
                  <a:cubicBezTo>
                    <a:pt x="271" y="202"/>
                    <a:pt x="271" y="202"/>
                    <a:pt x="271" y="202"/>
                  </a:cubicBezTo>
                  <a:cubicBezTo>
                    <a:pt x="268" y="174"/>
                    <a:pt x="268" y="174"/>
                    <a:pt x="268" y="174"/>
                  </a:cubicBezTo>
                  <a:cubicBezTo>
                    <a:pt x="256" y="164"/>
                    <a:pt x="243" y="151"/>
                    <a:pt x="243" y="145"/>
                  </a:cubicBezTo>
                  <a:cubicBezTo>
                    <a:pt x="243" y="139"/>
                    <a:pt x="255" y="122"/>
                    <a:pt x="260" y="114"/>
                  </a:cubicBezTo>
                  <a:cubicBezTo>
                    <a:pt x="275" y="79"/>
                    <a:pt x="275" y="79"/>
                    <a:pt x="275" y="79"/>
                  </a:cubicBezTo>
                  <a:cubicBezTo>
                    <a:pt x="274" y="76"/>
                    <a:pt x="272" y="66"/>
                    <a:pt x="263" y="66"/>
                  </a:cubicBezTo>
                  <a:cubicBezTo>
                    <a:pt x="245" y="66"/>
                    <a:pt x="245" y="66"/>
                    <a:pt x="245" y="66"/>
                  </a:cubicBezTo>
                  <a:cubicBezTo>
                    <a:pt x="243" y="31"/>
                    <a:pt x="243" y="31"/>
                    <a:pt x="243" y="31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208" y="54"/>
                    <a:pt x="208" y="54"/>
                    <a:pt x="208" y="54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182" y="25"/>
                    <a:pt x="182" y="25"/>
                    <a:pt x="182" y="25"/>
                  </a:cubicBezTo>
                  <a:cubicBezTo>
                    <a:pt x="181" y="25"/>
                    <a:pt x="153" y="21"/>
                    <a:pt x="125" y="12"/>
                  </a:cubicBezTo>
                  <a:cubicBezTo>
                    <a:pt x="91" y="0"/>
                    <a:pt x="81" y="1"/>
                    <a:pt x="78" y="3"/>
                  </a:cubicBezTo>
                  <a:cubicBezTo>
                    <a:pt x="78" y="4"/>
                    <a:pt x="77" y="5"/>
                    <a:pt x="78" y="7"/>
                  </a:cubicBezTo>
                  <a:cubicBezTo>
                    <a:pt x="82" y="25"/>
                    <a:pt x="78" y="33"/>
                    <a:pt x="77" y="34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1" y="35"/>
                    <a:pt x="66" y="31"/>
                    <a:pt x="52" y="31"/>
                  </a:cubicBezTo>
                  <a:cubicBezTo>
                    <a:pt x="37" y="31"/>
                    <a:pt x="26" y="43"/>
                    <a:pt x="24" y="62"/>
                  </a:cubicBezTo>
                  <a:cubicBezTo>
                    <a:pt x="24" y="72"/>
                    <a:pt x="24" y="84"/>
                    <a:pt x="25" y="96"/>
                  </a:cubicBezTo>
                  <a:cubicBezTo>
                    <a:pt x="26" y="111"/>
                    <a:pt x="27" y="124"/>
                    <a:pt x="24" y="132"/>
                  </a:cubicBezTo>
                  <a:cubicBezTo>
                    <a:pt x="21" y="144"/>
                    <a:pt x="24" y="158"/>
                    <a:pt x="24" y="158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23" y="217"/>
                    <a:pt x="23" y="217"/>
                    <a:pt x="23" y="217"/>
                  </a:cubicBezTo>
                  <a:cubicBezTo>
                    <a:pt x="26" y="257"/>
                    <a:pt x="26" y="257"/>
                    <a:pt x="26" y="257"/>
                  </a:cubicBezTo>
                  <a:cubicBezTo>
                    <a:pt x="32" y="257"/>
                    <a:pt x="32" y="257"/>
                    <a:pt x="32" y="257"/>
                  </a:cubicBezTo>
                  <a:cubicBezTo>
                    <a:pt x="33" y="225"/>
                    <a:pt x="37" y="225"/>
                    <a:pt x="40" y="224"/>
                  </a:cubicBezTo>
                  <a:cubicBezTo>
                    <a:pt x="42" y="224"/>
                    <a:pt x="45" y="224"/>
                    <a:pt x="46" y="229"/>
                  </a:cubicBezTo>
                  <a:cubicBezTo>
                    <a:pt x="50" y="237"/>
                    <a:pt x="57" y="239"/>
                    <a:pt x="61" y="240"/>
                  </a:cubicBezTo>
                  <a:cubicBezTo>
                    <a:pt x="64" y="235"/>
                    <a:pt x="69" y="226"/>
                    <a:pt x="75" y="226"/>
                  </a:cubicBezTo>
                  <a:cubicBezTo>
                    <a:pt x="77" y="225"/>
                    <a:pt x="79" y="226"/>
                    <a:pt x="81" y="228"/>
                  </a:cubicBezTo>
                  <a:cubicBezTo>
                    <a:pt x="83" y="230"/>
                    <a:pt x="95" y="229"/>
                    <a:pt x="105" y="227"/>
                  </a:cubicBezTo>
                  <a:cubicBezTo>
                    <a:pt x="108" y="226"/>
                    <a:pt x="108" y="226"/>
                    <a:pt x="108" y="226"/>
                  </a:cubicBezTo>
                  <a:cubicBezTo>
                    <a:pt x="109" y="228"/>
                    <a:pt x="109" y="228"/>
                    <a:pt x="109" y="228"/>
                  </a:cubicBezTo>
                  <a:cubicBezTo>
                    <a:pt x="111" y="231"/>
                    <a:pt x="121" y="247"/>
                    <a:pt x="121" y="255"/>
                  </a:cubicBezTo>
                  <a:cubicBezTo>
                    <a:pt x="121" y="263"/>
                    <a:pt x="113" y="286"/>
                    <a:pt x="112" y="288"/>
                  </a:cubicBezTo>
                  <a:cubicBezTo>
                    <a:pt x="104" y="305"/>
                    <a:pt x="104" y="305"/>
                    <a:pt x="104" y="305"/>
                  </a:cubicBezTo>
                  <a:cubicBezTo>
                    <a:pt x="120" y="298"/>
                    <a:pt x="120" y="298"/>
                    <a:pt x="120" y="298"/>
                  </a:cubicBezTo>
                  <a:cubicBezTo>
                    <a:pt x="128" y="323"/>
                    <a:pt x="128" y="323"/>
                    <a:pt x="128" y="323"/>
                  </a:cubicBezTo>
                  <a:cubicBezTo>
                    <a:pt x="130" y="320"/>
                    <a:pt x="134" y="318"/>
                    <a:pt x="138" y="318"/>
                  </a:cubicBezTo>
                  <a:cubicBezTo>
                    <a:pt x="145" y="318"/>
                    <a:pt x="152" y="327"/>
                    <a:pt x="154" y="329"/>
                  </a:cubicBezTo>
                  <a:cubicBezTo>
                    <a:pt x="154" y="330"/>
                    <a:pt x="154" y="330"/>
                    <a:pt x="154" y="330"/>
                  </a:cubicBezTo>
                  <a:cubicBezTo>
                    <a:pt x="155" y="331"/>
                    <a:pt x="155" y="331"/>
                    <a:pt x="155" y="331"/>
                  </a:cubicBezTo>
                  <a:cubicBezTo>
                    <a:pt x="155" y="331"/>
                    <a:pt x="155" y="332"/>
                    <a:pt x="155" y="332"/>
                  </a:cubicBezTo>
                  <a:cubicBezTo>
                    <a:pt x="163" y="326"/>
                    <a:pt x="169" y="319"/>
                    <a:pt x="169" y="317"/>
                  </a:cubicBezTo>
                  <a:cubicBezTo>
                    <a:pt x="169" y="311"/>
                    <a:pt x="172" y="298"/>
                    <a:pt x="180" y="294"/>
                  </a:cubicBezTo>
                  <a:cubicBezTo>
                    <a:pt x="183" y="291"/>
                    <a:pt x="188" y="292"/>
                    <a:pt x="192" y="295"/>
                  </a:cubicBezTo>
                  <a:cubicBezTo>
                    <a:pt x="197" y="298"/>
                    <a:pt x="204" y="303"/>
                    <a:pt x="209" y="307"/>
                  </a:cubicBezTo>
                  <a:cubicBezTo>
                    <a:pt x="207" y="299"/>
                    <a:pt x="207" y="290"/>
                    <a:pt x="210" y="285"/>
                  </a:cubicBezTo>
                  <a:cubicBezTo>
                    <a:pt x="211" y="283"/>
                    <a:pt x="213" y="281"/>
                    <a:pt x="215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D74DB560-F6C1-40FC-9BBB-532A557B1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6789" y="3219449"/>
              <a:ext cx="1619250" cy="1093787"/>
            </a:xfrm>
            <a:custGeom>
              <a:avLst/>
              <a:gdLst>
                <a:gd name="T0" fmla="*/ 0 w 652"/>
                <a:gd name="T1" fmla="*/ 216 h 440"/>
                <a:gd name="T2" fmla="*/ 1 w 652"/>
                <a:gd name="T3" fmla="*/ 251 h 440"/>
                <a:gd name="T4" fmla="*/ 13 w 652"/>
                <a:gd name="T5" fmla="*/ 279 h 440"/>
                <a:gd name="T6" fmla="*/ 44 w 652"/>
                <a:gd name="T7" fmla="*/ 304 h 440"/>
                <a:gd name="T8" fmla="*/ 89 w 652"/>
                <a:gd name="T9" fmla="*/ 343 h 440"/>
                <a:gd name="T10" fmla="*/ 127 w 652"/>
                <a:gd name="T11" fmla="*/ 348 h 440"/>
                <a:gd name="T12" fmla="*/ 197 w 652"/>
                <a:gd name="T13" fmla="*/ 388 h 440"/>
                <a:gd name="T14" fmla="*/ 228 w 652"/>
                <a:gd name="T15" fmla="*/ 394 h 440"/>
                <a:gd name="T16" fmla="*/ 271 w 652"/>
                <a:gd name="T17" fmla="*/ 440 h 440"/>
                <a:gd name="T18" fmla="*/ 296 w 652"/>
                <a:gd name="T19" fmla="*/ 430 h 440"/>
                <a:gd name="T20" fmla="*/ 315 w 652"/>
                <a:gd name="T21" fmla="*/ 440 h 440"/>
                <a:gd name="T22" fmla="*/ 349 w 652"/>
                <a:gd name="T23" fmla="*/ 411 h 440"/>
                <a:gd name="T24" fmla="*/ 357 w 652"/>
                <a:gd name="T25" fmla="*/ 395 h 440"/>
                <a:gd name="T26" fmla="*/ 381 w 652"/>
                <a:gd name="T27" fmla="*/ 323 h 440"/>
                <a:gd name="T28" fmla="*/ 427 w 652"/>
                <a:gd name="T29" fmla="*/ 333 h 440"/>
                <a:gd name="T30" fmla="*/ 441 w 652"/>
                <a:gd name="T31" fmla="*/ 370 h 440"/>
                <a:gd name="T32" fmla="*/ 486 w 652"/>
                <a:gd name="T33" fmla="*/ 394 h 440"/>
                <a:gd name="T34" fmla="*/ 514 w 652"/>
                <a:gd name="T35" fmla="*/ 412 h 440"/>
                <a:gd name="T36" fmla="*/ 544 w 652"/>
                <a:gd name="T37" fmla="*/ 402 h 440"/>
                <a:gd name="T38" fmla="*/ 563 w 652"/>
                <a:gd name="T39" fmla="*/ 372 h 440"/>
                <a:gd name="T40" fmla="*/ 531 w 652"/>
                <a:gd name="T41" fmla="*/ 326 h 440"/>
                <a:gd name="T42" fmla="*/ 570 w 652"/>
                <a:gd name="T43" fmla="*/ 324 h 440"/>
                <a:gd name="T44" fmla="*/ 593 w 652"/>
                <a:gd name="T45" fmla="*/ 324 h 440"/>
                <a:gd name="T46" fmla="*/ 603 w 652"/>
                <a:gd name="T47" fmla="*/ 288 h 440"/>
                <a:gd name="T48" fmla="*/ 632 w 652"/>
                <a:gd name="T49" fmla="*/ 253 h 440"/>
                <a:gd name="T50" fmla="*/ 652 w 652"/>
                <a:gd name="T51" fmla="*/ 224 h 440"/>
                <a:gd name="T52" fmla="*/ 610 w 652"/>
                <a:gd name="T53" fmla="*/ 136 h 440"/>
                <a:gd name="T54" fmla="*/ 609 w 652"/>
                <a:gd name="T55" fmla="*/ 129 h 440"/>
                <a:gd name="T56" fmla="*/ 594 w 652"/>
                <a:gd name="T57" fmla="*/ 128 h 440"/>
                <a:gd name="T58" fmla="*/ 526 w 652"/>
                <a:gd name="T59" fmla="*/ 75 h 440"/>
                <a:gd name="T60" fmla="*/ 463 w 652"/>
                <a:gd name="T61" fmla="*/ 31 h 440"/>
                <a:gd name="T62" fmla="*/ 402 w 652"/>
                <a:gd name="T63" fmla="*/ 19 h 440"/>
                <a:gd name="T64" fmla="*/ 385 w 652"/>
                <a:gd name="T65" fmla="*/ 27 h 440"/>
                <a:gd name="T66" fmla="*/ 355 w 652"/>
                <a:gd name="T67" fmla="*/ 73 h 440"/>
                <a:gd name="T68" fmla="*/ 303 w 652"/>
                <a:gd name="T69" fmla="*/ 56 h 440"/>
                <a:gd name="T70" fmla="*/ 269 w 652"/>
                <a:gd name="T71" fmla="*/ 53 h 440"/>
                <a:gd name="T72" fmla="*/ 259 w 652"/>
                <a:gd name="T73" fmla="*/ 28 h 440"/>
                <a:gd name="T74" fmla="*/ 234 w 652"/>
                <a:gd name="T75" fmla="*/ 19 h 440"/>
                <a:gd name="T76" fmla="*/ 190 w 652"/>
                <a:gd name="T77" fmla="*/ 0 h 440"/>
                <a:gd name="T78" fmla="*/ 80 w 652"/>
                <a:gd name="T79" fmla="*/ 11 h 440"/>
                <a:gd name="T80" fmla="*/ 103 w 652"/>
                <a:gd name="T81" fmla="*/ 61 h 440"/>
                <a:gd name="T82" fmla="*/ 103 w 652"/>
                <a:gd name="T83" fmla="*/ 103 h 440"/>
                <a:gd name="T84" fmla="*/ 84 w 652"/>
                <a:gd name="T85" fmla="*/ 145 h 440"/>
                <a:gd name="T86" fmla="*/ 15 w 652"/>
                <a:gd name="T87" fmla="*/ 172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2" h="440">
                  <a:moveTo>
                    <a:pt x="0" y="195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15" y="226"/>
                    <a:pt x="15" y="226"/>
                    <a:pt x="15" y="226"/>
                  </a:cubicBezTo>
                  <a:cubicBezTo>
                    <a:pt x="1" y="251"/>
                    <a:pt x="1" y="251"/>
                    <a:pt x="1" y="251"/>
                  </a:cubicBezTo>
                  <a:cubicBezTo>
                    <a:pt x="13" y="278"/>
                    <a:pt x="13" y="278"/>
                    <a:pt x="13" y="278"/>
                  </a:cubicBezTo>
                  <a:cubicBezTo>
                    <a:pt x="13" y="279"/>
                    <a:pt x="13" y="279"/>
                    <a:pt x="13" y="279"/>
                  </a:cubicBezTo>
                  <a:cubicBezTo>
                    <a:pt x="14" y="284"/>
                    <a:pt x="17" y="300"/>
                    <a:pt x="25" y="305"/>
                  </a:cubicBezTo>
                  <a:cubicBezTo>
                    <a:pt x="28" y="308"/>
                    <a:pt x="37" y="306"/>
                    <a:pt x="44" y="304"/>
                  </a:cubicBezTo>
                  <a:cubicBezTo>
                    <a:pt x="53" y="301"/>
                    <a:pt x="64" y="298"/>
                    <a:pt x="69" y="307"/>
                  </a:cubicBezTo>
                  <a:cubicBezTo>
                    <a:pt x="73" y="316"/>
                    <a:pt x="85" y="336"/>
                    <a:pt x="89" y="343"/>
                  </a:cubicBezTo>
                  <a:cubicBezTo>
                    <a:pt x="98" y="340"/>
                    <a:pt x="117" y="336"/>
                    <a:pt x="124" y="341"/>
                  </a:cubicBezTo>
                  <a:cubicBezTo>
                    <a:pt x="126" y="343"/>
                    <a:pt x="127" y="345"/>
                    <a:pt x="127" y="348"/>
                  </a:cubicBezTo>
                  <a:cubicBezTo>
                    <a:pt x="127" y="353"/>
                    <a:pt x="141" y="366"/>
                    <a:pt x="154" y="374"/>
                  </a:cubicBezTo>
                  <a:cubicBezTo>
                    <a:pt x="197" y="388"/>
                    <a:pt x="197" y="388"/>
                    <a:pt x="197" y="388"/>
                  </a:cubicBezTo>
                  <a:cubicBezTo>
                    <a:pt x="201" y="386"/>
                    <a:pt x="213" y="382"/>
                    <a:pt x="222" y="389"/>
                  </a:cubicBezTo>
                  <a:cubicBezTo>
                    <a:pt x="224" y="391"/>
                    <a:pt x="226" y="392"/>
                    <a:pt x="228" y="394"/>
                  </a:cubicBezTo>
                  <a:cubicBezTo>
                    <a:pt x="235" y="399"/>
                    <a:pt x="244" y="405"/>
                    <a:pt x="253" y="420"/>
                  </a:cubicBezTo>
                  <a:cubicBezTo>
                    <a:pt x="261" y="433"/>
                    <a:pt x="268" y="438"/>
                    <a:pt x="271" y="440"/>
                  </a:cubicBezTo>
                  <a:cubicBezTo>
                    <a:pt x="294" y="429"/>
                    <a:pt x="294" y="429"/>
                    <a:pt x="294" y="429"/>
                  </a:cubicBezTo>
                  <a:cubicBezTo>
                    <a:pt x="296" y="430"/>
                    <a:pt x="296" y="430"/>
                    <a:pt x="296" y="430"/>
                  </a:cubicBezTo>
                  <a:cubicBezTo>
                    <a:pt x="303" y="435"/>
                    <a:pt x="311" y="440"/>
                    <a:pt x="313" y="440"/>
                  </a:cubicBezTo>
                  <a:cubicBezTo>
                    <a:pt x="315" y="440"/>
                    <a:pt x="315" y="440"/>
                    <a:pt x="315" y="440"/>
                  </a:cubicBezTo>
                  <a:cubicBezTo>
                    <a:pt x="339" y="430"/>
                    <a:pt x="339" y="430"/>
                    <a:pt x="339" y="430"/>
                  </a:cubicBezTo>
                  <a:cubicBezTo>
                    <a:pt x="349" y="411"/>
                    <a:pt x="349" y="411"/>
                    <a:pt x="349" y="411"/>
                  </a:cubicBezTo>
                  <a:cubicBezTo>
                    <a:pt x="364" y="411"/>
                    <a:pt x="364" y="411"/>
                    <a:pt x="364" y="411"/>
                  </a:cubicBezTo>
                  <a:cubicBezTo>
                    <a:pt x="357" y="395"/>
                    <a:pt x="357" y="395"/>
                    <a:pt x="357" y="395"/>
                  </a:cubicBezTo>
                  <a:cubicBezTo>
                    <a:pt x="366" y="364"/>
                    <a:pt x="366" y="364"/>
                    <a:pt x="366" y="364"/>
                  </a:cubicBezTo>
                  <a:cubicBezTo>
                    <a:pt x="367" y="348"/>
                    <a:pt x="369" y="323"/>
                    <a:pt x="381" y="323"/>
                  </a:cubicBezTo>
                  <a:cubicBezTo>
                    <a:pt x="391" y="323"/>
                    <a:pt x="422" y="332"/>
                    <a:pt x="425" y="333"/>
                  </a:cubicBezTo>
                  <a:cubicBezTo>
                    <a:pt x="427" y="333"/>
                    <a:pt x="427" y="333"/>
                    <a:pt x="427" y="333"/>
                  </a:cubicBezTo>
                  <a:cubicBezTo>
                    <a:pt x="428" y="335"/>
                    <a:pt x="428" y="335"/>
                    <a:pt x="428" y="335"/>
                  </a:cubicBezTo>
                  <a:cubicBezTo>
                    <a:pt x="428" y="335"/>
                    <a:pt x="433" y="350"/>
                    <a:pt x="441" y="370"/>
                  </a:cubicBezTo>
                  <a:cubicBezTo>
                    <a:pt x="452" y="400"/>
                    <a:pt x="463" y="412"/>
                    <a:pt x="467" y="411"/>
                  </a:cubicBezTo>
                  <a:cubicBezTo>
                    <a:pt x="475" y="408"/>
                    <a:pt x="483" y="398"/>
                    <a:pt x="486" y="394"/>
                  </a:cubicBezTo>
                  <a:cubicBezTo>
                    <a:pt x="488" y="390"/>
                    <a:pt x="488" y="390"/>
                    <a:pt x="488" y="390"/>
                  </a:cubicBezTo>
                  <a:cubicBezTo>
                    <a:pt x="514" y="412"/>
                    <a:pt x="514" y="412"/>
                    <a:pt x="514" y="412"/>
                  </a:cubicBezTo>
                  <a:cubicBezTo>
                    <a:pt x="527" y="422"/>
                    <a:pt x="527" y="422"/>
                    <a:pt x="527" y="422"/>
                  </a:cubicBezTo>
                  <a:cubicBezTo>
                    <a:pt x="544" y="402"/>
                    <a:pt x="544" y="402"/>
                    <a:pt x="544" y="402"/>
                  </a:cubicBezTo>
                  <a:cubicBezTo>
                    <a:pt x="563" y="393"/>
                    <a:pt x="563" y="393"/>
                    <a:pt x="563" y="393"/>
                  </a:cubicBezTo>
                  <a:cubicBezTo>
                    <a:pt x="563" y="372"/>
                    <a:pt x="563" y="372"/>
                    <a:pt x="563" y="372"/>
                  </a:cubicBezTo>
                  <a:cubicBezTo>
                    <a:pt x="543" y="356"/>
                    <a:pt x="543" y="356"/>
                    <a:pt x="543" y="356"/>
                  </a:cubicBezTo>
                  <a:cubicBezTo>
                    <a:pt x="531" y="326"/>
                    <a:pt x="531" y="326"/>
                    <a:pt x="531" y="326"/>
                  </a:cubicBezTo>
                  <a:cubicBezTo>
                    <a:pt x="534" y="324"/>
                    <a:pt x="534" y="324"/>
                    <a:pt x="534" y="324"/>
                  </a:cubicBezTo>
                  <a:cubicBezTo>
                    <a:pt x="534" y="323"/>
                    <a:pt x="555" y="311"/>
                    <a:pt x="570" y="324"/>
                  </a:cubicBezTo>
                  <a:cubicBezTo>
                    <a:pt x="578" y="331"/>
                    <a:pt x="589" y="331"/>
                    <a:pt x="593" y="328"/>
                  </a:cubicBezTo>
                  <a:cubicBezTo>
                    <a:pt x="594" y="327"/>
                    <a:pt x="594" y="326"/>
                    <a:pt x="593" y="324"/>
                  </a:cubicBezTo>
                  <a:cubicBezTo>
                    <a:pt x="587" y="310"/>
                    <a:pt x="594" y="299"/>
                    <a:pt x="595" y="299"/>
                  </a:cubicBezTo>
                  <a:cubicBezTo>
                    <a:pt x="603" y="288"/>
                    <a:pt x="603" y="288"/>
                    <a:pt x="603" y="288"/>
                  </a:cubicBezTo>
                  <a:cubicBezTo>
                    <a:pt x="614" y="265"/>
                    <a:pt x="614" y="265"/>
                    <a:pt x="614" y="265"/>
                  </a:cubicBezTo>
                  <a:cubicBezTo>
                    <a:pt x="632" y="253"/>
                    <a:pt x="632" y="253"/>
                    <a:pt x="632" y="253"/>
                  </a:cubicBezTo>
                  <a:cubicBezTo>
                    <a:pt x="632" y="232"/>
                    <a:pt x="632" y="232"/>
                    <a:pt x="632" y="232"/>
                  </a:cubicBezTo>
                  <a:cubicBezTo>
                    <a:pt x="652" y="224"/>
                    <a:pt x="652" y="224"/>
                    <a:pt x="652" y="224"/>
                  </a:cubicBezTo>
                  <a:cubicBezTo>
                    <a:pt x="650" y="215"/>
                    <a:pt x="643" y="192"/>
                    <a:pt x="635" y="181"/>
                  </a:cubicBezTo>
                  <a:cubicBezTo>
                    <a:pt x="623" y="168"/>
                    <a:pt x="610" y="137"/>
                    <a:pt x="610" y="136"/>
                  </a:cubicBezTo>
                  <a:cubicBezTo>
                    <a:pt x="610" y="135"/>
                    <a:pt x="610" y="135"/>
                    <a:pt x="610" y="135"/>
                  </a:cubicBezTo>
                  <a:cubicBezTo>
                    <a:pt x="609" y="129"/>
                    <a:pt x="609" y="129"/>
                    <a:pt x="609" y="129"/>
                  </a:cubicBezTo>
                  <a:cubicBezTo>
                    <a:pt x="594" y="129"/>
                    <a:pt x="594" y="129"/>
                    <a:pt x="594" y="129"/>
                  </a:cubicBezTo>
                  <a:cubicBezTo>
                    <a:pt x="594" y="128"/>
                    <a:pt x="594" y="128"/>
                    <a:pt x="594" y="128"/>
                  </a:cubicBezTo>
                  <a:cubicBezTo>
                    <a:pt x="590" y="127"/>
                    <a:pt x="557" y="115"/>
                    <a:pt x="549" y="105"/>
                  </a:cubicBezTo>
                  <a:cubicBezTo>
                    <a:pt x="544" y="98"/>
                    <a:pt x="532" y="83"/>
                    <a:pt x="526" y="75"/>
                  </a:cubicBezTo>
                  <a:cubicBezTo>
                    <a:pt x="509" y="97"/>
                    <a:pt x="509" y="97"/>
                    <a:pt x="509" y="97"/>
                  </a:cubicBezTo>
                  <a:cubicBezTo>
                    <a:pt x="463" y="31"/>
                    <a:pt x="463" y="31"/>
                    <a:pt x="463" y="31"/>
                  </a:cubicBezTo>
                  <a:cubicBezTo>
                    <a:pt x="423" y="38"/>
                    <a:pt x="423" y="38"/>
                    <a:pt x="423" y="38"/>
                  </a:cubicBezTo>
                  <a:cubicBezTo>
                    <a:pt x="402" y="19"/>
                    <a:pt x="402" y="19"/>
                    <a:pt x="402" y="19"/>
                  </a:cubicBezTo>
                  <a:cubicBezTo>
                    <a:pt x="385" y="19"/>
                    <a:pt x="385" y="19"/>
                    <a:pt x="385" y="19"/>
                  </a:cubicBezTo>
                  <a:cubicBezTo>
                    <a:pt x="385" y="27"/>
                    <a:pt x="385" y="27"/>
                    <a:pt x="385" y="27"/>
                  </a:cubicBezTo>
                  <a:cubicBezTo>
                    <a:pt x="373" y="53"/>
                    <a:pt x="373" y="53"/>
                    <a:pt x="373" y="53"/>
                  </a:cubicBezTo>
                  <a:cubicBezTo>
                    <a:pt x="355" y="73"/>
                    <a:pt x="355" y="73"/>
                    <a:pt x="355" y="73"/>
                  </a:cubicBezTo>
                  <a:cubicBezTo>
                    <a:pt x="328" y="71"/>
                    <a:pt x="328" y="71"/>
                    <a:pt x="328" y="71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288" y="51"/>
                    <a:pt x="288" y="51"/>
                    <a:pt x="288" y="51"/>
                  </a:cubicBezTo>
                  <a:cubicBezTo>
                    <a:pt x="269" y="53"/>
                    <a:pt x="269" y="53"/>
                    <a:pt x="269" y="53"/>
                  </a:cubicBezTo>
                  <a:cubicBezTo>
                    <a:pt x="269" y="37"/>
                    <a:pt x="269" y="37"/>
                    <a:pt x="269" y="37"/>
                  </a:cubicBezTo>
                  <a:cubicBezTo>
                    <a:pt x="259" y="28"/>
                    <a:pt x="259" y="28"/>
                    <a:pt x="259" y="28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34" y="19"/>
                    <a:pt x="234" y="19"/>
                    <a:pt x="234" y="19"/>
                  </a:cubicBezTo>
                  <a:cubicBezTo>
                    <a:pt x="220" y="19"/>
                    <a:pt x="220" y="19"/>
                    <a:pt x="220" y="19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1" y="0"/>
                    <a:pt x="81" y="9"/>
                    <a:pt x="80" y="1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5" y="35"/>
                    <a:pt x="101" y="50"/>
                    <a:pt x="103" y="61"/>
                  </a:cubicBezTo>
                  <a:cubicBezTo>
                    <a:pt x="105" y="72"/>
                    <a:pt x="103" y="101"/>
                    <a:pt x="103" y="102"/>
                  </a:cubicBezTo>
                  <a:cubicBezTo>
                    <a:pt x="103" y="103"/>
                    <a:pt x="103" y="103"/>
                    <a:pt x="103" y="10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145"/>
                    <a:pt x="84" y="145"/>
                    <a:pt x="84" y="145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3" y="152"/>
                    <a:pt x="18" y="167"/>
                    <a:pt x="15" y="172"/>
                  </a:cubicBezTo>
                  <a:cubicBezTo>
                    <a:pt x="11" y="176"/>
                    <a:pt x="3" y="191"/>
                    <a:pt x="0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0AFCD6D5-1069-4273-A4E7-40E1D34E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2713" y="4684712"/>
              <a:ext cx="603250" cy="814388"/>
            </a:xfrm>
            <a:custGeom>
              <a:avLst/>
              <a:gdLst>
                <a:gd name="T0" fmla="*/ 216 w 243"/>
                <a:gd name="T1" fmla="*/ 34 h 328"/>
                <a:gd name="T2" fmla="*/ 219 w 243"/>
                <a:gd name="T3" fmla="*/ 24 h 328"/>
                <a:gd name="T4" fmla="*/ 218 w 243"/>
                <a:gd name="T5" fmla="*/ 23 h 328"/>
                <a:gd name="T6" fmla="*/ 211 w 243"/>
                <a:gd name="T7" fmla="*/ 19 h 328"/>
                <a:gd name="T8" fmla="*/ 198 w 243"/>
                <a:gd name="T9" fmla="*/ 14 h 328"/>
                <a:gd name="T10" fmla="*/ 180 w 243"/>
                <a:gd name="T11" fmla="*/ 6 h 328"/>
                <a:gd name="T12" fmla="*/ 168 w 243"/>
                <a:gd name="T13" fmla="*/ 1 h 328"/>
                <a:gd name="T14" fmla="*/ 161 w 243"/>
                <a:gd name="T15" fmla="*/ 10 h 328"/>
                <a:gd name="T16" fmla="*/ 148 w 243"/>
                <a:gd name="T17" fmla="*/ 1 h 328"/>
                <a:gd name="T18" fmla="*/ 137 w 243"/>
                <a:gd name="T19" fmla="*/ 2 h 328"/>
                <a:gd name="T20" fmla="*/ 96 w 243"/>
                <a:gd name="T21" fmla="*/ 16 h 328"/>
                <a:gd name="T22" fmla="*/ 53 w 243"/>
                <a:gd name="T23" fmla="*/ 32 h 328"/>
                <a:gd name="T24" fmla="*/ 24 w 243"/>
                <a:gd name="T25" fmla="*/ 62 h 328"/>
                <a:gd name="T26" fmla="*/ 32 w 243"/>
                <a:gd name="T27" fmla="*/ 79 h 328"/>
                <a:gd name="T28" fmla="*/ 32 w 243"/>
                <a:gd name="T29" fmla="*/ 80 h 328"/>
                <a:gd name="T30" fmla="*/ 15 w 243"/>
                <a:gd name="T31" fmla="*/ 118 h 328"/>
                <a:gd name="T32" fmla="*/ 0 w 243"/>
                <a:gd name="T33" fmla="*/ 146 h 328"/>
                <a:gd name="T34" fmla="*/ 23 w 243"/>
                <a:gd name="T35" fmla="*/ 168 h 328"/>
                <a:gd name="T36" fmla="*/ 24 w 243"/>
                <a:gd name="T37" fmla="*/ 169 h 328"/>
                <a:gd name="T38" fmla="*/ 28 w 243"/>
                <a:gd name="T39" fmla="*/ 200 h 328"/>
                <a:gd name="T40" fmla="*/ 32 w 243"/>
                <a:gd name="T41" fmla="*/ 210 h 328"/>
                <a:gd name="T42" fmla="*/ 32 w 243"/>
                <a:gd name="T43" fmla="*/ 241 h 328"/>
                <a:gd name="T44" fmla="*/ 25 w 243"/>
                <a:gd name="T45" fmla="*/ 283 h 328"/>
                <a:gd name="T46" fmla="*/ 51 w 243"/>
                <a:gd name="T47" fmla="*/ 280 h 328"/>
                <a:gd name="T48" fmla="*/ 56 w 243"/>
                <a:gd name="T49" fmla="*/ 278 h 328"/>
                <a:gd name="T50" fmla="*/ 56 w 243"/>
                <a:gd name="T51" fmla="*/ 314 h 328"/>
                <a:gd name="T52" fmla="*/ 54 w 243"/>
                <a:gd name="T53" fmla="*/ 315 h 328"/>
                <a:gd name="T54" fmla="*/ 39 w 243"/>
                <a:gd name="T55" fmla="*/ 325 h 328"/>
                <a:gd name="T56" fmla="*/ 39 w 243"/>
                <a:gd name="T57" fmla="*/ 326 h 328"/>
                <a:gd name="T58" fmla="*/ 80 w 243"/>
                <a:gd name="T59" fmla="*/ 322 h 328"/>
                <a:gd name="T60" fmla="*/ 87 w 243"/>
                <a:gd name="T61" fmla="*/ 318 h 328"/>
                <a:gd name="T62" fmla="*/ 107 w 243"/>
                <a:gd name="T63" fmla="*/ 317 h 328"/>
                <a:gd name="T64" fmla="*/ 112 w 243"/>
                <a:gd name="T65" fmla="*/ 319 h 328"/>
                <a:gd name="T66" fmla="*/ 112 w 243"/>
                <a:gd name="T67" fmla="*/ 286 h 328"/>
                <a:gd name="T68" fmla="*/ 130 w 243"/>
                <a:gd name="T69" fmla="*/ 261 h 328"/>
                <a:gd name="T70" fmla="*/ 142 w 243"/>
                <a:gd name="T71" fmla="*/ 226 h 328"/>
                <a:gd name="T72" fmla="*/ 150 w 243"/>
                <a:gd name="T73" fmla="*/ 213 h 328"/>
                <a:gd name="T74" fmla="*/ 150 w 243"/>
                <a:gd name="T75" fmla="*/ 201 h 328"/>
                <a:gd name="T76" fmla="*/ 162 w 243"/>
                <a:gd name="T77" fmla="*/ 181 h 328"/>
                <a:gd name="T78" fmla="*/ 176 w 243"/>
                <a:gd name="T79" fmla="*/ 157 h 328"/>
                <a:gd name="T80" fmla="*/ 175 w 243"/>
                <a:gd name="T81" fmla="*/ 155 h 328"/>
                <a:gd name="T82" fmla="*/ 169 w 243"/>
                <a:gd name="T83" fmla="*/ 127 h 328"/>
                <a:gd name="T84" fmla="*/ 180 w 243"/>
                <a:gd name="T85" fmla="*/ 119 h 328"/>
                <a:gd name="T86" fmla="*/ 202 w 243"/>
                <a:gd name="T87" fmla="*/ 117 h 328"/>
                <a:gd name="T88" fmla="*/ 220 w 243"/>
                <a:gd name="T89" fmla="*/ 113 h 328"/>
                <a:gd name="T90" fmla="*/ 226 w 243"/>
                <a:gd name="T91" fmla="*/ 106 h 328"/>
                <a:gd name="T92" fmla="*/ 243 w 243"/>
                <a:gd name="T93" fmla="*/ 88 h 328"/>
                <a:gd name="T94" fmla="*/ 243 w 243"/>
                <a:gd name="T95" fmla="*/ 62 h 328"/>
                <a:gd name="T96" fmla="*/ 214 w 243"/>
                <a:gd name="T97" fmla="*/ 37 h 328"/>
                <a:gd name="T98" fmla="*/ 216 w 243"/>
                <a:gd name="T99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3" h="328">
                  <a:moveTo>
                    <a:pt x="216" y="34"/>
                  </a:moveTo>
                  <a:cubicBezTo>
                    <a:pt x="217" y="31"/>
                    <a:pt x="219" y="26"/>
                    <a:pt x="219" y="24"/>
                  </a:cubicBezTo>
                  <a:cubicBezTo>
                    <a:pt x="218" y="23"/>
                    <a:pt x="218" y="23"/>
                    <a:pt x="218" y="23"/>
                  </a:cubicBezTo>
                  <a:cubicBezTo>
                    <a:pt x="215" y="21"/>
                    <a:pt x="213" y="20"/>
                    <a:pt x="211" y="19"/>
                  </a:cubicBezTo>
                  <a:cubicBezTo>
                    <a:pt x="208" y="17"/>
                    <a:pt x="206" y="15"/>
                    <a:pt x="198" y="14"/>
                  </a:cubicBezTo>
                  <a:cubicBezTo>
                    <a:pt x="192" y="13"/>
                    <a:pt x="185" y="9"/>
                    <a:pt x="180" y="6"/>
                  </a:cubicBezTo>
                  <a:cubicBezTo>
                    <a:pt x="176" y="4"/>
                    <a:pt x="170" y="0"/>
                    <a:pt x="168" y="1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37" y="2"/>
                    <a:pt x="137" y="2"/>
                    <a:pt x="137" y="2"/>
                  </a:cubicBezTo>
                  <a:cubicBezTo>
                    <a:pt x="133" y="3"/>
                    <a:pt x="108" y="12"/>
                    <a:pt x="96" y="16"/>
                  </a:cubicBezTo>
                  <a:cubicBezTo>
                    <a:pt x="84" y="19"/>
                    <a:pt x="58" y="30"/>
                    <a:pt x="53" y="3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9" y="67"/>
                    <a:pt x="31" y="74"/>
                    <a:pt x="32" y="79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15" y="118"/>
                    <a:pt x="15" y="118"/>
                    <a:pt x="15" y="118"/>
                  </a:cubicBezTo>
                  <a:cubicBezTo>
                    <a:pt x="8" y="129"/>
                    <a:pt x="0" y="143"/>
                    <a:pt x="0" y="146"/>
                  </a:cubicBezTo>
                  <a:cubicBezTo>
                    <a:pt x="1" y="148"/>
                    <a:pt x="13" y="160"/>
                    <a:pt x="23" y="168"/>
                  </a:cubicBezTo>
                  <a:cubicBezTo>
                    <a:pt x="24" y="169"/>
                    <a:pt x="24" y="169"/>
                    <a:pt x="24" y="169"/>
                  </a:cubicBezTo>
                  <a:cubicBezTo>
                    <a:pt x="28" y="200"/>
                    <a:pt x="28" y="200"/>
                    <a:pt x="28" y="200"/>
                  </a:cubicBezTo>
                  <a:cubicBezTo>
                    <a:pt x="32" y="210"/>
                    <a:pt x="32" y="210"/>
                    <a:pt x="32" y="210"/>
                  </a:cubicBezTo>
                  <a:cubicBezTo>
                    <a:pt x="32" y="241"/>
                    <a:pt x="32" y="241"/>
                    <a:pt x="32" y="241"/>
                  </a:cubicBezTo>
                  <a:cubicBezTo>
                    <a:pt x="25" y="283"/>
                    <a:pt x="25" y="283"/>
                    <a:pt x="25" y="283"/>
                  </a:cubicBezTo>
                  <a:cubicBezTo>
                    <a:pt x="40" y="282"/>
                    <a:pt x="51" y="280"/>
                    <a:pt x="51" y="280"/>
                  </a:cubicBezTo>
                  <a:cubicBezTo>
                    <a:pt x="56" y="278"/>
                    <a:pt x="56" y="278"/>
                    <a:pt x="56" y="278"/>
                  </a:cubicBezTo>
                  <a:cubicBezTo>
                    <a:pt x="56" y="314"/>
                    <a:pt x="56" y="314"/>
                    <a:pt x="56" y="314"/>
                  </a:cubicBezTo>
                  <a:cubicBezTo>
                    <a:pt x="54" y="315"/>
                    <a:pt x="54" y="315"/>
                    <a:pt x="54" y="315"/>
                  </a:cubicBezTo>
                  <a:cubicBezTo>
                    <a:pt x="47" y="318"/>
                    <a:pt x="41" y="323"/>
                    <a:pt x="39" y="325"/>
                  </a:cubicBezTo>
                  <a:cubicBezTo>
                    <a:pt x="39" y="326"/>
                    <a:pt x="39" y="326"/>
                    <a:pt x="39" y="326"/>
                  </a:cubicBezTo>
                  <a:cubicBezTo>
                    <a:pt x="52" y="327"/>
                    <a:pt x="69" y="328"/>
                    <a:pt x="80" y="322"/>
                  </a:cubicBezTo>
                  <a:cubicBezTo>
                    <a:pt x="83" y="321"/>
                    <a:pt x="85" y="320"/>
                    <a:pt x="87" y="318"/>
                  </a:cubicBezTo>
                  <a:cubicBezTo>
                    <a:pt x="93" y="315"/>
                    <a:pt x="99" y="311"/>
                    <a:pt x="107" y="317"/>
                  </a:cubicBezTo>
                  <a:cubicBezTo>
                    <a:pt x="108" y="318"/>
                    <a:pt x="110" y="319"/>
                    <a:pt x="112" y="319"/>
                  </a:cubicBezTo>
                  <a:cubicBezTo>
                    <a:pt x="112" y="286"/>
                    <a:pt x="112" y="286"/>
                    <a:pt x="112" y="286"/>
                  </a:cubicBezTo>
                  <a:cubicBezTo>
                    <a:pt x="130" y="261"/>
                    <a:pt x="130" y="261"/>
                    <a:pt x="130" y="261"/>
                  </a:cubicBezTo>
                  <a:cubicBezTo>
                    <a:pt x="142" y="226"/>
                    <a:pt x="142" y="226"/>
                    <a:pt x="142" y="226"/>
                  </a:cubicBezTo>
                  <a:cubicBezTo>
                    <a:pt x="150" y="213"/>
                    <a:pt x="150" y="213"/>
                    <a:pt x="150" y="213"/>
                  </a:cubicBezTo>
                  <a:cubicBezTo>
                    <a:pt x="150" y="201"/>
                    <a:pt x="150" y="201"/>
                    <a:pt x="150" y="201"/>
                  </a:cubicBezTo>
                  <a:cubicBezTo>
                    <a:pt x="151" y="199"/>
                    <a:pt x="153" y="186"/>
                    <a:pt x="162" y="181"/>
                  </a:cubicBezTo>
                  <a:cubicBezTo>
                    <a:pt x="167" y="179"/>
                    <a:pt x="175" y="162"/>
                    <a:pt x="176" y="157"/>
                  </a:cubicBezTo>
                  <a:cubicBezTo>
                    <a:pt x="176" y="157"/>
                    <a:pt x="176" y="156"/>
                    <a:pt x="175" y="155"/>
                  </a:cubicBezTo>
                  <a:cubicBezTo>
                    <a:pt x="171" y="149"/>
                    <a:pt x="164" y="136"/>
                    <a:pt x="169" y="127"/>
                  </a:cubicBezTo>
                  <a:cubicBezTo>
                    <a:pt x="170" y="124"/>
                    <a:pt x="173" y="120"/>
                    <a:pt x="180" y="119"/>
                  </a:cubicBezTo>
                  <a:cubicBezTo>
                    <a:pt x="188" y="118"/>
                    <a:pt x="195" y="117"/>
                    <a:pt x="202" y="117"/>
                  </a:cubicBezTo>
                  <a:cubicBezTo>
                    <a:pt x="210" y="116"/>
                    <a:pt x="218" y="115"/>
                    <a:pt x="220" y="113"/>
                  </a:cubicBezTo>
                  <a:cubicBezTo>
                    <a:pt x="222" y="112"/>
                    <a:pt x="224" y="109"/>
                    <a:pt x="226" y="106"/>
                  </a:cubicBezTo>
                  <a:cubicBezTo>
                    <a:pt x="231" y="99"/>
                    <a:pt x="236" y="91"/>
                    <a:pt x="243" y="88"/>
                  </a:cubicBezTo>
                  <a:cubicBezTo>
                    <a:pt x="243" y="62"/>
                    <a:pt x="243" y="62"/>
                    <a:pt x="243" y="62"/>
                  </a:cubicBezTo>
                  <a:cubicBezTo>
                    <a:pt x="214" y="37"/>
                    <a:pt x="214" y="37"/>
                    <a:pt x="214" y="37"/>
                  </a:cubicBezTo>
                  <a:lnTo>
                    <a:pt x="216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8192D16C-90E5-48B4-9F9F-B10421015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4876" y="3135312"/>
              <a:ext cx="482600" cy="892176"/>
            </a:xfrm>
            <a:custGeom>
              <a:avLst/>
              <a:gdLst>
                <a:gd name="T0" fmla="*/ 150 w 194"/>
                <a:gd name="T1" fmla="*/ 35 h 359"/>
                <a:gd name="T2" fmla="*/ 145 w 194"/>
                <a:gd name="T3" fmla="*/ 34 h 359"/>
                <a:gd name="T4" fmla="*/ 128 w 194"/>
                <a:gd name="T5" fmla="*/ 34 h 359"/>
                <a:gd name="T6" fmla="*/ 89 w 194"/>
                <a:gd name="T7" fmla="*/ 35 h 359"/>
                <a:gd name="T8" fmla="*/ 66 w 194"/>
                <a:gd name="T9" fmla="*/ 71 h 359"/>
                <a:gd name="T10" fmla="*/ 50 w 194"/>
                <a:gd name="T11" fmla="*/ 80 h 359"/>
                <a:gd name="T12" fmla="*/ 48 w 194"/>
                <a:gd name="T13" fmla="*/ 127 h 359"/>
                <a:gd name="T14" fmla="*/ 33 w 194"/>
                <a:gd name="T15" fmla="*/ 138 h 359"/>
                <a:gd name="T16" fmla="*/ 19 w 194"/>
                <a:gd name="T17" fmla="*/ 148 h 359"/>
                <a:gd name="T18" fmla="*/ 24 w 194"/>
                <a:gd name="T19" fmla="*/ 153 h 359"/>
                <a:gd name="T20" fmla="*/ 37 w 194"/>
                <a:gd name="T21" fmla="*/ 176 h 359"/>
                <a:gd name="T22" fmla="*/ 28 w 194"/>
                <a:gd name="T23" fmla="*/ 205 h 359"/>
                <a:gd name="T24" fmla="*/ 28 w 194"/>
                <a:gd name="T25" fmla="*/ 205 h 359"/>
                <a:gd name="T26" fmla="*/ 28 w 194"/>
                <a:gd name="T27" fmla="*/ 206 h 359"/>
                <a:gd name="T28" fmla="*/ 19 w 194"/>
                <a:gd name="T29" fmla="*/ 226 h 359"/>
                <a:gd name="T30" fmla="*/ 19 w 194"/>
                <a:gd name="T31" fmla="*/ 253 h 359"/>
                <a:gd name="T32" fmla="*/ 19 w 194"/>
                <a:gd name="T33" fmla="*/ 273 h 359"/>
                <a:gd name="T34" fmla="*/ 19 w 194"/>
                <a:gd name="T35" fmla="*/ 275 h 359"/>
                <a:gd name="T36" fmla="*/ 18 w 194"/>
                <a:gd name="T37" fmla="*/ 310 h 359"/>
                <a:gd name="T38" fmla="*/ 4 w 194"/>
                <a:gd name="T39" fmla="*/ 359 h 359"/>
                <a:gd name="T40" fmla="*/ 18 w 194"/>
                <a:gd name="T41" fmla="*/ 357 h 359"/>
                <a:gd name="T42" fmla="*/ 42 w 194"/>
                <a:gd name="T43" fmla="*/ 351 h 359"/>
                <a:gd name="T44" fmla="*/ 90 w 194"/>
                <a:gd name="T45" fmla="*/ 334 h 359"/>
                <a:gd name="T46" fmla="*/ 113 w 194"/>
                <a:gd name="T47" fmla="*/ 316 h 359"/>
                <a:gd name="T48" fmla="*/ 121 w 194"/>
                <a:gd name="T49" fmla="*/ 313 h 359"/>
                <a:gd name="T50" fmla="*/ 159 w 194"/>
                <a:gd name="T51" fmla="*/ 291 h 359"/>
                <a:gd name="T52" fmla="*/ 171 w 194"/>
                <a:gd name="T53" fmla="*/ 248 h 359"/>
                <a:gd name="T54" fmla="*/ 162 w 194"/>
                <a:gd name="T55" fmla="*/ 219 h 359"/>
                <a:gd name="T56" fmla="*/ 167 w 194"/>
                <a:gd name="T57" fmla="*/ 200 h 359"/>
                <a:gd name="T58" fmla="*/ 171 w 194"/>
                <a:gd name="T59" fmla="*/ 184 h 359"/>
                <a:gd name="T60" fmla="*/ 176 w 194"/>
                <a:gd name="T61" fmla="*/ 174 h 359"/>
                <a:gd name="T62" fmla="*/ 172 w 194"/>
                <a:gd name="T63" fmla="*/ 154 h 359"/>
                <a:gd name="T64" fmla="*/ 156 w 194"/>
                <a:gd name="T65" fmla="*/ 110 h 359"/>
                <a:gd name="T66" fmla="*/ 156 w 194"/>
                <a:gd name="T67" fmla="*/ 108 h 359"/>
                <a:gd name="T68" fmla="*/ 158 w 194"/>
                <a:gd name="T69" fmla="*/ 107 h 359"/>
                <a:gd name="T70" fmla="*/ 180 w 194"/>
                <a:gd name="T71" fmla="*/ 91 h 359"/>
                <a:gd name="T72" fmla="*/ 182 w 194"/>
                <a:gd name="T73" fmla="*/ 89 h 359"/>
                <a:gd name="T74" fmla="*/ 194 w 194"/>
                <a:gd name="T75" fmla="*/ 69 h 359"/>
                <a:gd name="T76" fmla="*/ 186 w 194"/>
                <a:gd name="T77" fmla="*/ 53 h 359"/>
                <a:gd name="T78" fmla="*/ 183 w 194"/>
                <a:gd name="T79" fmla="*/ 54 h 359"/>
                <a:gd name="T80" fmla="*/ 175 w 194"/>
                <a:gd name="T81" fmla="*/ 42 h 359"/>
                <a:gd name="T82" fmla="*/ 173 w 194"/>
                <a:gd name="T83" fmla="*/ 33 h 359"/>
                <a:gd name="T84" fmla="*/ 181 w 194"/>
                <a:gd name="T85" fmla="*/ 38 h 359"/>
                <a:gd name="T86" fmla="*/ 182 w 194"/>
                <a:gd name="T87" fmla="*/ 39 h 359"/>
                <a:gd name="T88" fmla="*/ 182 w 194"/>
                <a:gd name="T89" fmla="*/ 30 h 359"/>
                <a:gd name="T90" fmla="*/ 179 w 194"/>
                <a:gd name="T91" fmla="*/ 0 h 359"/>
                <a:gd name="T92" fmla="*/ 174 w 194"/>
                <a:gd name="T93" fmla="*/ 1 h 359"/>
                <a:gd name="T94" fmla="*/ 174 w 194"/>
                <a:gd name="T95" fmla="*/ 1 h 359"/>
                <a:gd name="T96" fmla="*/ 150 w 194"/>
                <a:gd name="T97" fmla="*/ 10 h 359"/>
                <a:gd name="T98" fmla="*/ 150 w 194"/>
                <a:gd name="T99" fmla="*/ 35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4" h="359">
                  <a:moveTo>
                    <a:pt x="150" y="35"/>
                  </a:moveTo>
                  <a:cubicBezTo>
                    <a:pt x="145" y="34"/>
                    <a:pt x="145" y="34"/>
                    <a:pt x="145" y="34"/>
                  </a:cubicBezTo>
                  <a:cubicBezTo>
                    <a:pt x="145" y="34"/>
                    <a:pt x="136" y="33"/>
                    <a:pt x="128" y="34"/>
                  </a:cubicBezTo>
                  <a:cubicBezTo>
                    <a:pt x="120" y="36"/>
                    <a:pt x="97" y="35"/>
                    <a:pt x="89" y="35"/>
                  </a:cubicBezTo>
                  <a:cubicBezTo>
                    <a:pt x="86" y="42"/>
                    <a:pt x="78" y="61"/>
                    <a:pt x="66" y="71"/>
                  </a:cubicBezTo>
                  <a:cubicBezTo>
                    <a:pt x="61" y="75"/>
                    <a:pt x="55" y="78"/>
                    <a:pt x="50" y="80"/>
                  </a:cubicBezTo>
                  <a:cubicBezTo>
                    <a:pt x="53" y="90"/>
                    <a:pt x="60" y="117"/>
                    <a:pt x="48" y="127"/>
                  </a:cubicBezTo>
                  <a:cubicBezTo>
                    <a:pt x="43" y="131"/>
                    <a:pt x="38" y="134"/>
                    <a:pt x="33" y="138"/>
                  </a:cubicBezTo>
                  <a:cubicBezTo>
                    <a:pt x="28" y="141"/>
                    <a:pt x="20" y="146"/>
                    <a:pt x="19" y="148"/>
                  </a:cubicBezTo>
                  <a:cubicBezTo>
                    <a:pt x="20" y="150"/>
                    <a:pt x="22" y="152"/>
                    <a:pt x="24" y="153"/>
                  </a:cubicBezTo>
                  <a:cubicBezTo>
                    <a:pt x="30" y="159"/>
                    <a:pt x="39" y="167"/>
                    <a:pt x="37" y="176"/>
                  </a:cubicBezTo>
                  <a:cubicBezTo>
                    <a:pt x="34" y="188"/>
                    <a:pt x="29" y="204"/>
                    <a:pt x="28" y="205"/>
                  </a:cubicBezTo>
                  <a:cubicBezTo>
                    <a:pt x="28" y="205"/>
                    <a:pt x="28" y="205"/>
                    <a:pt x="28" y="205"/>
                  </a:cubicBezTo>
                  <a:cubicBezTo>
                    <a:pt x="28" y="206"/>
                    <a:pt x="28" y="206"/>
                    <a:pt x="28" y="206"/>
                  </a:cubicBezTo>
                  <a:cubicBezTo>
                    <a:pt x="25" y="209"/>
                    <a:pt x="19" y="219"/>
                    <a:pt x="19" y="226"/>
                  </a:cubicBezTo>
                  <a:cubicBezTo>
                    <a:pt x="19" y="230"/>
                    <a:pt x="19" y="242"/>
                    <a:pt x="19" y="253"/>
                  </a:cubicBezTo>
                  <a:cubicBezTo>
                    <a:pt x="19" y="262"/>
                    <a:pt x="19" y="271"/>
                    <a:pt x="19" y="273"/>
                  </a:cubicBezTo>
                  <a:cubicBezTo>
                    <a:pt x="19" y="273"/>
                    <a:pt x="19" y="274"/>
                    <a:pt x="19" y="275"/>
                  </a:cubicBezTo>
                  <a:cubicBezTo>
                    <a:pt x="21" y="282"/>
                    <a:pt x="25" y="299"/>
                    <a:pt x="18" y="310"/>
                  </a:cubicBezTo>
                  <a:cubicBezTo>
                    <a:pt x="10" y="322"/>
                    <a:pt x="0" y="355"/>
                    <a:pt x="4" y="359"/>
                  </a:cubicBezTo>
                  <a:cubicBezTo>
                    <a:pt x="11" y="359"/>
                    <a:pt x="12" y="359"/>
                    <a:pt x="18" y="357"/>
                  </a:cubicBezTo>
                  <a:cubicBezTo>
                    <a:pt x="23" y="356"/>
                    <a:pt x="29" y="354"/>
                    <a:pt x="42" y="351"/>
                  </a:cubicBezTo>
                  <a:cubicBezTo>
                    <a:pt x="89" y="341"/>
                    <a:pt x="90" y="334"/>
                    <a:pt x="90" y="334"/>
                  </a:cubicBezTo>
                  <a:cubicBezTo>
                    <a:pt x="89" y="324"/>
                    <a:pt x="98" y="321"/>
                    <a:pt x="113" y="316"/>
                  </a:cubicBezTo>
                  <a:cubicBezTo>
                    <a:pt x="121" y="313"/>
                    <a:pt x="121" y="313"/>
                    <a:pt x="121" y="313"/>
                  </a:cubicBezTo>
                  <a:cubicBezTo>
                    <a:pt x="136" y="309"/>
                    <a:pt x="153" y="303"/>
                    <a:pt x="159" y="291"/>
                  </a:cubicBezTo>
                  <a:cubicBezTo>
                    <a:pt x="165" y="279"/>
                    <a:pt x="170" y="254"/>
                    <a:pt x="171" y="248"/>
                  </a:cubicBezTo>
                  <a:cubicBezTo>
                    <a:pt x="168" y="243"/>
                    <a:pt x="158" y="228"/>
                    <a:pt x="162" y="219"/>
                  </a:cubicBezTo>
                  <a:cubicBezTo>
                    <a:pt x="164" y="213"/>
                    <a:pt x="166" y="207"/>
                    <a:pt x="167" y="200"/>
                  </a:cubicBezTo>
                  <a:cubicBezTo>
                    <a:pt x="169" y="194"/>
                    <a:pt x="170" y="189"/>
                    <a:pt x="171" y="184"/>
                  </a:cubicBezTo>
                  <a:cubicBezTo>
                    <a:pt x="173" y="180"/>
                    <a:pt x="174" y="176"/>
                    <a:pt x="176" y="174"/>
                  </a:cubicBezTo>
                  <a:cubicBezTo>
                    <a:pt x="179" y="167"/>
                    <a:pt x="181" y="164"/>
                    <a:pt x="172" y="154"/>
                  </a:cubicBezTo>
                  <a:cubicBezTo>
                    <a:pt x="157" y="136"/>
                    <a:pt x="156" y="111"/>
                    <a:pt x="156" y="110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66" y="102"/>
                    <a:pt x="177" y="93"/>
                    <a:pt x="180" y="91"/>
                  </a:cubicBezTo>
                  <a:cubicBezTo>
                    <a:pt x="181" y="90"/>
                    <a:pt x="181" y="89"/>
                    <a:pt x="182" y="89"/>
                  </a:cubicBezTo>
                  <a:cubicBezTo>
                    <a:pt x="187" y="85"/>
                    <a:pt x="192" y="80"/>
                    <a:pt x="194" y="69"/>
                  </a:cubicBezTo>
                  <a:cubicBezTo>
                    <a:pt x="194" y="63"/>
                    <a:pt x="190" y="57"/>
                    <a:pt x="186" y="53"/>
                  </a:cubicBezTo>
                  <a:cubicBezTo>
                    <a:pt x="185" y="53"/>
                    <a:pt x="184" y="54"/>
                    <a:pt x="183" y="54"/>
                  </a:cubicBezTo>
                  <a:cubicBezTo>
                    <a:pt x="179" y="54"/>
                    <a:pt x="177" y="51"/>
                    <a:pt x="175" y="4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81" y="38"/>
                    <a:pt x="181" y="38"/>
                    <a:pt x="181" y="38"/>
                  </a:cubicBezTo>
                  <a:cubicBezTo>
                    <a:pt x="181" y="38"/>
                    <a:pt x="181" y="38"/>
                    <a:pt x="182" y="39"/>
                  </a:cubicBezTo>
                  <a:cubicBezTo>
                    <a:pt x="182" y="36"/>
                    <a:pt x="182" y="34"/>
                    <a:pt x="182" y="30"/>
                  </a:cubicBezTo>
                  <a:cubicBezTo>
                    <a:pt x="184" y="8"/>
                    <a:pt x="180" y="1"/>
                    <a:pt x="179" y="0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50" y="10"/>
                    <a:pt x="150" y="10"/>
                    <a:pt x="150" y="10"/>
                  </a:cubicBezTo>
                  <a:lnTo>
                    <a:pt x="15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E316C76-6E31-4831-B423-F8356507C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514" y="3935412"/>
              <a:ext cx="690563" cy="577850"/>
            </a:xfrm>
            <a:custGeom>
              <a:avLst/>
              <a:gdLst>
                <a:gd name="T0" fmla="*/ 105 w 278"/>
                <a:gd name="T1" fmla="*/ 14 h 232"/>
                <a:gd name="T2" fmla="*/ 88 w 278"/>
                <a:gd name="T3" fmla="*/ 39 h 232"/>
                <a:gd name="T4" fmla="*/ 85 w 278"/>
                <a:gd name="T5" fmla="*/ 37 h 232"/>
                <a:gd name="T6" fmla="*/ 72 w 278"/>
                <a:gd name="T7" fmla="*/ 23 h 232"/>
                <a:gd name="T8" fmla="*/ 71 w 278"/>
                <a:gd name="T9" fmla="*/ 22 h 232"/>
                <a:gd name="T10" fmla="*/ 49 w 278"/>
                <a:gd name="T11" fmla="*/ 36 h 232"/>
                <a:gd name="T12" fmla="*/ 41 w 278"/>
                <a:gd name="T13" fmla="*/ 40 h 232"/>
                <a:gd name="T14" fmla="*/ 41 w 278"/>
                <a:gd name="T15" fmla="*/ 40 h 232"/>
                <a:gd name="T16" fmla="*/ 31 w 278"/>
                <a:gd name="T17" fmla="*/ 31 h 232"/>
                <a:gd name="T18" fmla="*/ 27 w 278"/>
                <a:gd name="T19" fmla="*/ 25 h 232"/>
                <a:gd name="T20" fmla="*/ 17 w 278"/>
                <a:gd name="T21" fmla="*/ 21 h 232"/>
                <a:gd name="T22" fmla="*/ 0 w 278"/>
                <a:gd name="T23" fmla="*/ 14 h 232"/>
                <a:gd name="T24" fmla="*/ 15 w 278"/>
                <a:gd name="T25" fmla="*/ 38 h 232"/>
                <a:gd name="T26" fmla="*/ 51 w 278"/>
                <a:gd name="T27" fmla="*/ 52 h 232"/>
                <a:gd name="T28" fmla="*/ 52 w 278"/>
                <a:gd name="T29" fmla="*/ 53 h 232"/>
                <a:gd name="T30" fmla="*/ 80 w 278"/>
                <a:gd name="T31" fmla="*/ 67 h 232"/>
                <a:gd name="T32" fmla="*/ 80 w 278"/>
                <a:gd name="T33" fmla="*/ 70 h 232"/>
                <a:gd name="T34" fmla="*/ 80 w 278"/>
                <a:gd name="T35" fmla="*/ 94 h 232"/>
                <a:gd name="T36" fmla="*/ 100 w 278"/>
                <a:gd name="T37" fmla="*/ 126 h 232"/>
                <a:gd name="T38" fmla="*/ 116 w 278"/>
                <a:gd name="T39" fmla="*/ 126 h 232"/>
                <a:gd name="T40" fmla="*/ 134 w 278"/>
                <a:gd name="T41" fmla="*/ 110 h 232"/>
                <a:gd name="T42" fmla="*/ 139 w 278"/>
                <a:gd name="T43" fmla="*/ 117 h 232"/>
                <a:gd name="T44" fmla="*/ 125 w 278"/>
                <a:gd name="T45" fmla="*/ 144 h 232"/>
                <a:gd name="T46" fmla="*/ 118 w 278"/>
                <a:gd name="T47" fmla="*/ 158 h 232"/>
                <a:gd name="T48" fmla="*/ 103 w 278"/>
                <a:gd name="T49" fmla="*/ 166 h 232"/>
                <a:gd name="T50" fmla="*/ 102 w 278"/>
                <a:gd name="T51" fmla="*/ 166 h 232"/>
                <a:gd name="T52" fmla="*/ 103 w 278"/>
                <a:gd name="T53" fmla="*/ 174 h 232"/>
                <a:gd name="T54" fmla="*/ 119 w 278"/>
                <a:gd name="T55" fmla="*/ 192 h 232"/>
                <a:gd name="T56" fmla="*/ 126 w 278"/>
                <a:gd name="T57" fmla="*/ 199 h 232"/>
                <a:gd name="T58" fmla="*/ 128 w 278"/>
                <a:gd name="T59" fmla="*/ 205 h 232"/>
                <a:gd name="T60" fmla="*/ 139 w 278"/>
                <a:gd name="T61" fmla="*/ 212 h 232"/>
                <a:gd name="T62" fmla="*/ 147 w 278"/>
                <a:gd name="T63" fmla="*/ 215 h 232"/>
                <a:gd name="T64" fmla="*/ 175 w 278"/>
                <a:gd name="T65" fmla="*/ 213 h 232"/>
                <a:gd name="T66" fmla="*/ 184 w 278"/>
                <a:gd name="T67" fmla="*/ 206 h 232"/>
                <a:gd name="T68" fmla="*/ 194 w 278"/>
                <a:gd name="T69" fmla="*/ 214 h 232"/>
                <a:gd name="T70" fmla="*/ 219 w 278"/>
                <a:gd name="T71" fmla="*/ 232 h 232"/>
                <a:gd name="T72" fmla="*/ 235 w 278"/>
                <a:gd name="T73" fmla="*/ 224 h 232"/>
                <a:gd name="T74" fmla="*/ 251 w 278"/>
                <a:gd name="T75" fmla="*/ 194 h 232"/>
                <a:gd name="T76" fmla="*/ 255 w 278"/>
                <a:gd name="T77" fmla="*/ 196 h 232"/>
                <a:gd name="T78" fmla="*/ 233 w 278"/>
                <a:gd name="T79" fmla="*/ 178 h 232"/>
                <a:gd name="T80" fmla="*/ 246 w 278"/>
                <a:gd name="T81" fmla="*/ 167 h 232"/>
                <a:gd name="T82" fmla="*/ 266 w 278"/>
                <a:gd name="T83" fmla="*/ 176 h 232"/>
                <a:gd name="T84" fmla="*/ 267 w 278"/>
                <a:gd name="T85" fmla="*/ 166 h 232"/>
                <a:gd name="T86" fmla="*/ 245 w 278"/>
                <a:gd name="T87" fmla="*/ 146 h 232"/>
                <a:gd name="T88" fmla="*/ 233 w 278"/>
                <a:gd name="T89" fmla="*/ 123 h 232"/>
                <a:gd name="T90" fmla="*/ 214 w 278"/>
                <a:gd name="T91" fmla="*/ 123 h 232"/>
                <a:gd name="T92" fmla="*/ 214 w 278"/>
                <a:gd name="T93" fmla="*/ 103 h 232"/>
                <a:gd name="T94" fmla="*/ 196 w 278"/>
                <a:gd name="T95" fmla="*/ 89 h 232"/>
                <a:gd name="T96" fmla="*/ 189 w 278"/>
                <a:gd name="T97" fmla="*/ 68 h 232"/>
                <a:gd name="T98" fmla="*/ 151 w 278"/>
                <a:gd name="T99" fmla="*/ 21 h 232"/>
                <a:gd name="T100" fmla="*/ 118 w 278"/>
                <a:gd name="T101" fmla="*/ 0 h 232"/>
                <a:gd name="T102" fmla="*/ 120 w 278"/>
                <a:gd name="T103" fmla="*/ 3 h 232"/>
                <a:gd name="T104" fmla="*/ 105 w 278"/>
                <a:gd name="T105" fmla="*/ 1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78" h="232">
                  <a:moveTo>
                    <a:pt x="105" y="14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4" y="36"/>
                    <a:pt x="77" y="31"/>
                    <a:pt x="72" y="23"/>
                  </a:cubicBezTo>
                  <a:cubicBezTo>
                    <a:pt x="72" y="22"/>
                    <a:pt x="72" y="22"/>
                    <a:pt x="71" y="22"/>
                  </a:cubicBezTo>
                  <a:cubicBezTo>
                    <a:pt x="67" y="22"/>
                    <a:pt x="57" y="27"/>
                    <a:pt x="49" y="36"/>
                  </a:cubicBezTo>
                  <a:cubicBezTo>
                    <a:pt x="48" y="37"/>
                    <a:pt x="45" y="40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36" y="40"/>
                    <a:pt x="33" y="35"/>
                    <a:pt x="31" y="31"/>
                  </a:cubicBezTo>
                  <a:cubicBezTo>
                    <a:pt x="30" y="29"/>
                    <a:pt x="28" y="25"/>
                    <a:pt x="27" y="25"/>
                  </a:cubicBezTo>
                  <a:cubicBezTo>
                    <a:pt x="24" y="24"/>
                    <a:pt x="20" y="22"/>
                    <a:pt x="17" y="21"/>
                  </a:cubicBezTo>
                  <a:cubicBezTo>
                    <a:pt x="12" y="18"/>
                    <a:pt x="6" y="16"/>
                    <a:pt x="0" y="14"/>
                  </a:cubicBezTo>
                  <a:cubicBezTo>
                    <a:pt x="6" y="25"/>
                    <a:pt x="12" y="36"/>
                    <a:pt x="15" y="38"/>
                  </a:cubicBezTo>
                  <a:cubicBezTo>
                    <a:pt x="19" y="40"/>
                    <a:pt x="39" y="48"/>
                    <a:pt x="51" y="52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78" y="86"/>
                    <a:pt x="80" y="94"/>
                  </a:cubicBezTo>
                  <a:cubicBezTo>
                    <a:pt x="81" y="101"/>
                    <a:pt x="95" y="122"/>
                    <a:pt x="100" y="126"/>
                  </a:cubicBezTo>
                  <a:cubicBezTo>
                    <a:pt x="102" y="126"/>
                    <a:pt x="107" y="125"/>
                    <a:pt x="116" y="126"/>
                  </a:cubicBezTo>
                  <a:cubicBezTo>
                    <a:pt x="123" y="114"/>
                    <a:pt x="129" y="109"/>
                    <a:pt x="134" y="110"/>
                  </a:cubicBezTo>
                  <a:cubicBezTo>
                    <a:pt x="136" y="110"/>
                    <a:pt x="139" y="112"/>
                    <a:pt x="139" y="117"/>
                  </a:cubicBezTo>
                  <a:cubicBezTo>
                    <a:pt x="141" y="130"/>
                    <a:pt x="141" y="141"/>
                    <a:pt x="125" y="144"/>
                  </a:cubicBezTo>
                  <a:cubicBezTo>
                    <a:pt x="126" y="148"/>
                    <a:pt x="124" y="152"/>
                    <a:pt x="118" y="158"/>
                  </a:cubicBezTo>
                  <a:cubicBezTo>
                    <a:pt x="112" y="163"/>
                    <a:pt x="107" y="165"/>
                    <a:pt x="103" y="166"/>
                  </a:cubicBezTo>
                  <a:cubicBezTo>
                    <a:pt x="103" y="166"/>
                    <a:pt x="102" y="166"/>
                    <a:pt x="102" y="166"/>
                  </a:cubicBezTo>
                  <a:cubicBezTo>
                    <a:pt x="102" y="167"/>
                    <a:pt x="102" y="169"/>
                    <a:pt x="103" y="174"/>
                  </a:cubicBezTo>
                  <a:cubicBezTo>
                    <a:pt x="109" y="190"/>
                    <a:pt x="113" y="191"/>
                    <a:pt x="119" y="192"/>
                  </a:cubicBezTo>
                  <a:cubicBezTo>
                    <a:pt x="124" y="193"/>
                    <a:pt x="126" y="195"/>
                    <a:pt x="126" y="199"/>
                  </a:cubicBezTo>
                  <a:cubicBezTo>
                    <a:pt x="126" y="201"/>
                    <a:pt x="127" y="202"/>
                    <a:pt x="128" y="205"/>
                  </a:cubicBezTo>
                  <a:cubicBezTo>
                    <a:pt x="130" y="209"/>
                    <a:pt x="133" y="210"/>
                    <a:pt x="139" y="212"/>
                  </a:cubicBezTo>
                  <a:cubicBezTo>
                    <a:pt x="141" y="212"/>
                    <a:pt x="144" y="213"/>
                    <a:pt x="147" y="215"/>
                  </a:cubicBezTo>
                  <a:cubicBezTo>
                    <a:pt x="150" y="216"/>
                    <a:pt x="163" y="215"/>
                    <a:pt x="175" y="213"/>
                  </a:cubicBezTo>
                  <a:cubicBezTo>
                    <a:pt x="177" y="208"/>
                    <a:pt x="180" y="206"/>
                    <a:pt x="184" y="206"/>
                  </a:cubicBezTo>
                  <a:cubicBezTo>
                    <a:pt x="189" y="206"/>
                    <a:pt x="193" y="211"/>
                    <a:pt x="194" y="214"/>
                  </a:cubicBezTo>
                  <a:cubicBezTo>
                    <a:pt x="204" y="222"/>
                    <a:pt x="216" y="232"/>
                    <a:pt x="219" y="232"/>
                  </a:cubicBezTo>
                  <a:cubicBezTo>
                    <a:pt x="222" y="232"/>
                    <a:pt x="229" y="228"/>
                    <a:pt x="235" y="224"/>
                  </a:cubicBezTo>
                  <a:cubicBezTo>
                    <a:pt x="251" y="194"/>
                    <a:pt x="251" y="194"/>
                    <a:pt x="251" y="194"/>
                  </a:cubicBezTo>
                  <a:cubicBezTo>
                    <a:pt x="255" y="196"/>
                    <a:pt x="255" y="196"/>
                    <a:pt x="255" y="196"/>
                  </a:cubicBezTo>
                  <a:cubicBezTo>
                    <a:pt x="247" y="191"/>
                    <a:pt x="237" y="183"/>
                    <a:pt x="233" y="178"/>
                  </a:cubicBezTo>
                  <a:cubicBezTo>
                    <a:pt x="228" y="171"/>
                    <a:pt x="236" y="163"/>
                    <a:pt x="246" y="167"/>
                  </a:cubicBezTo>
                  <a:cubicBezTo>
                    <a:pt x="256" y="171"/>
                    <a:pt x="266" y="176"/>
                    <a:pt x="266" y="176"/>
                  </a:cubicBezTo>
                  <a:cubicBezTo>
                    <a:pt x="266" y="176"/>
                    <a:pt x="278" y="178"/>
                    <a:pt x="267" y="166"/>
                  </a:cubicBezTo>
                  <a:cubicBezTo>
                    <a:pt x="256" y="155"/>
                    <a:pt x="247" y="150"/>
                    <a:pt x="245" y="146"/>
                  </a:cubicBezTo>
                  <a:cubicBezTo>
                    <a:pt x="242" y="142"/>
                    <a:pt x="243" y="123"/>
                    <a:pt x="233" y="123"/>
                  </a:cubicBezTo>
                  <a:cubicBezTo>
                    <a:pt x="224" y="123"/>
                    <a:pt x="214" y="123"/>
                    <a:pt x="214" y="123"/>
                  </a:cubicBezTo>
                  <a:cubicBezTo>
                    <a:pt x="214" y="123"/>
                    <a:pt x="215" y="107"/>
                    <a:pt x="214" y="103"/>
                  </a:cubicBezTo>
                  <a:cubicBezTo>
                    <a:pt x="213" y="99"/>
                    <a:pt x="196" y="89"/>
                    <a:pt x="196" y="89"/>
                  </a:cubicBezTo>
                  <a:cubicBezTo>
                    <a:pt x="196" y="89"/>
                    <a:pt x="189" y="78"/>
                    <a:pt x="189" y="68"/>
                  </a:cubicBezTo>
                  <a:cubicBezTo>
                    <a:pt x="189" y="58"/>
                    <a:pt x="169" y="36"/>
                    <a:pt x="151" y="21"/>
                  </a:cubicBezTo>
                  <a:cubicBezTo>
                    <a:pt x="133" y="5"/>
                    <a:pt x="118" y="0"/>
                    <a:pt x="118" y="0"/>
                  </a:cubicBezTo>
                  <a:cubicBezTo>
                    <a:pt x="120" y="3"/>
                    <a:pt x="120" y="3"/>
                    <a:pt x="120" y="3"/>
                  </a:cubicBezTo>
                  <a:lnTo>
                    <a:pt x="10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BB777750-0473-4E17-A02F-16DC9A7D6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8" y="1184274"/>
              <a:ext cx="2859087" cy="2401887"/>
            </a:xfrm>
            <a:custGeom>
              <a:avLst/>
              <a:gdLst>
                <a:gd name="T0" fmla="*/ 1 w 1151"/>
                <a:gd name="T1" fmla="*/ 704 h 966"/>
                <a:gd name="T2" fmla="*/ 37 w 1151"/>
                <a:gd name="T3" fmla="*/ 755 h 966"/>
                <a:gd name="T4" fmla="*/ 103 w 1151"/>
                <a:gd name="T5" fmla="*/ 760 h 966"/>
                <a:gd name="T6" fmla="*/ 101 w 1151"/>
                <a:gd name="T7" fmla="*/ 823 h 966"/>
                <a:gd name="T8" fmla="*/ 155 w 1151"/>
                <a:gd name="T9" fmla="*/ 875 h 966"/>
                <a:gd name="T10" fmla="*/ 217 w 1151"/>
                <a:gd name="T11" fmla="*/ 856 h 966"/>
                <a:gd name="T12" fmla="*/ 273 w 1151"/>
                <a:gd name="T13" fmla="*/ 883 h 966"/>
                <a:gd name="T14" fmla="*/ 252 w 1151"/>
                <a:gd name="T15" fmla="*/ 956 h 966"/>
                <a:gd name="T16" fmla="*/ 345 w 1151"/>
                <a:gd name="T17" fmla="*/ 946 h 966"/>
                <a:gd name="T18" fmla="*/ 364 w 1151"/>
                <a:gd name="T19" fmla="*/ 887 h 966"/>
                <a:gd name="T20" fmla="*/ 401 w 1151"/>
                <a:gd name="T21" fmla="*/ 880 h 966"/>
                <a:gd name="T22" fmla="*/ 437 w 1151"/>
                <a:gd name="T23" fmla="*/ 957 h 966"/>
                <a:gd name="T24" fmla="*/ 480 w 1151"/>
                <a:gd name="T25" fmla="*/ 960 h 966"/>
                <a:gd name="T26" fmla="*/ 570 w 1151"/>
                <a:gd name="T27" fmla="*/ 860 h 966"/>
                <a:gd name="T28" fmla="*/ 640 w 1151"/>
                <a:gd name="T29" fmla="*/ 814 h 966"/>
                <a:gd name="T30" fmla="*/ 684 w 1151"/>
                <a:gd name="T31" fmla="*/ 811 h 966"/>
                <a:gd name="T32" fmla="*/ 723 w 1151"/>
                <a:gd name="T33" fmla="*/ 781 h 966"/>
                <a:gd name="T34" fmla="*/ 752 w 1151"/>
                <a:gd name="T35" fmla="*/ 690 h 966"/>
                <a:gd name="T36" fmla="*/ 806 w 1151"/>
                <a:gd name="T37" fmla="*/ 700 h 966"/>
                <a:gd name="T38" fmla="*/ 849 w 1151"/>
                <a:gd name="T39" fmla="*/ 665 h 966"/>
                <a:gd name="T40" fmla="*/ 916 w 1151"/>
                <a:gd name="T41" fmla="*/ 705 h 966"/>
                <a:gd name="T42" fmla="*/ 950 w 1151"/>
                <a:gd name="T43" fmla="*/ 727 h 966"/>
                <a:gd name="T44" fmla="*/ 953 w 1151"/>
                <a:gd name="T45" fmla="*/ 666 h 966"/>
                <a:gd name="T46" fmla="*/ 1130 w 1151"/>
                <a:gd name="T47" fmla="*/ 595 h 966"/>
                <a:gd name="T48" fmla="*/ 1110 w 1151"/>
                <a:gd name="T49" fmla="*/ 536 h 966"/>
                <a:gd name="T50" fmla="*/ 1057 w 1151"/>
                <a:gd name="T51" fmla="*/ 521 h 966"/>
                <a:gd name="T52" fmla="*/ 1027 w 1151"/>
                <a:gd name="T53" fmla="*/ 462 h 966"/>
                <a:gd name="T54" fmla="*/ 1075 w 1151"/>
                <a:gd name="T55" fmla="*/ 432 h 966"/>
                <a:gd name="T56" fmla="*/ 1094 w 1151"/>
                <a:gd name="T57" fmla="*/ 382 h 966"/>
                <a:gd name="T58" fmla="*/ 1062 w 1151"/>
                <a:gd name="T59" fmla="*/ 369 h 966"/>
                <a:gd name="T60" fmla="*/ 1096 w 1151"/>
                <a:gd name="T61" fmla="*/ 302 h 966"/>
                <a:gd name="T62" fmla="*/ 1132 w 1151"/>
                <a:gd name="T63" fmla="*/ 164 h 966"/>
                <a:gd name="T64" fmla="*/ 1040 w 1151"/>
                <a:gd name="T65" fmla="*/ 115 h 966"/>
                <a:gd name="T66" fmla="*/ 977 w 1151"/>
                <a:gd name="T67" fmla="*/ 71 h 966"/>
                <a:gd name="T68" fmla="*/ 974 w 1151"/>
                <a:gd name="T69" fmla="*/ 2 h 966"/>
                <a:gd name="T70" fmla="*/ 925 w 1151"/>
                <a:gd name="T71" fmla="*/ 29 h 966"/>
                <a:gd name="T72" fmla="*/ 927 w 1151"/>
                <a:gd name="T73" fmla="*/ 115 h 966"/>
                <a:gd name="T74" fmla="*/ 897 w 1151"/>
                <a:gd name="T75" fmla="*/ 194 h 966"/>
                <a:gd name="T76" fmla="*/ 837 w 1151"/>
                <a:gd name="T77" fmla="*/ 248 h 966"/>
                <a:gd name="T78" fmla="*/ 777 w 1151"/>
                <a:gd name="T79" fmla="*/ 302 h 966"/>
                <a:gd name="T80" fmla="*/ 818 w 1151"/>
                <a:gd name="T81" fmla="*/ 355 h 966"/>
                <a:gd name="T82" fmla="*/ 918 w 1151"/>
                <a:gd name="T83" fmla="*/ 366 h 966"/>
                <a:gd name="T84" fmla="*/ 892 w 1151"/>
                <a:gd name="T85" fmla="*/ 406 h 966"/>
                <a:gd name="T86" fmla="*/ 832 w 1151"/>
                <a:gd name="T87" fmla="*/ 432 h 966"/>
                <a:gd name="T88" fmla="*/ 793 w 1151"/>
                <a:gd name="T89" fmla="*/ 486 h 966"/>
                <a:gd name="T90" fmla="*/ 731 w 1151"/>
                <a:gd name="T91" fmla="*/ 507 h 966"/>
                <a:gd name="T92" fmla="*/ 621 w 1151"/>
                <a:gd name="T93" fmla="*/ 530 h 966"/>
                <a:gd name="T94" fmla="*/ 621 w 1151"/>
                <a:gd name="T95" fmla="*/ 609 h 966"/>
                <a:gd name="T96" fmla="*/ 568 w 1151"/>
                <a:gd name="T97" fmla="*/ 648 h 966"/>
                <a:gd name="T98" fmla="*/ 475 w 1151"/>
                <a:gd name="T99" fmla="*/ 684 h 966"/>
                <a:gd name="T100" fmla="*/ 296 w 1151"/>
                <a:gd name="T101" fmla="*/ 712 h 966"/>
                <a:gd name="T102" fmla="*/ 206 w 1151"/>
                <a:gd name="T103" fmla="*/ 679 h 966"/>
                <a:gd name="T104" fmla="*/ 59 w 1151"/>
                <a:gd name="T105" fmla="*/ 640 h 966"/>
                <a:gd name="T106" fmla="*/ 0 w 1151"/>
                <a:gd name="T107" fmla="*/ 669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1" h="966">
                  <a:moveTo>
                    <a:pt x="0" y="669"/>
                  </a:moveTo>
                  <a:cubicBezTo>
                    <a:pt x="13" y="687"/>
                    <a:pt x="13" y="687"/>
                    <a:pt x="13" y="687"/>
                  </a:cubicBezTo>
                  <a:cubicBezTo>
                    <a:pt x="1" y="704"/>
                    <a:pt x="1" y="704"/>
                    <a:pt x="1" y="704"/>
                  </a:cubicBezTo>
                  <a:cubicBezTo>
                    <a:pt x="12" y="732"/>
                    <a:pt x="12" y="732"/>
                    <a:pt x="12" y="732"/>
                  </a:cubicBezTo>
                  <a:cubicBezTo>
                    <a:pt x="30" y="755"/>
                    <a:pt x="30" y="755"/>
                    <a:pt x="30" y="755"/>
                  </a:cubicBezTo>
                  <a:cubicBezTo>
                    <a:pt x="31" y="756"/>
                    <a:pt x="34" y="758"/>
                    <a:pt x="37" y="755"/>
                  </a:cubicBezTo>
                  <a:cubicBezTo>
                    <a:pt x="44" y="748"/>
                    <a:pt x="75" y="739"/>
                    <a:pt x="86" y="743"/>
                  </a:cubicBezTo>
                  <a:cubicBezTo>
                    <a:pt x="88" y="744"/>
                    <a:pt x="90" y="744"/>
                    <a:pt x="92" y="744"/>
                  </a:cubicBezTo>
                  <a:cubicBezTo>
                    <a:pt x="100" y="745"/>
                    <a:pt x="103" y="748"/>
                    <a:pt x="103" y="760"/>
                  </a:cubicBezTo>
                  <a:cubicBezTo>
                    <a:pt x="103" y="772"/>
                    <a:pt x="94" y="785"/>
                    <a:pt x="87" y="795"/>
                  </a:cubicBezTo>
                  <a:cubicBezTo>
                    <a:pt x="85" y="798"/>
                    <a:pt x="82" y="803"/>
                    <a:pt x="81" y="804"/>
                  </a:cubicBezTo>
                  <a:cubicBezTo>
                    <a:pt x="82" y="807"/>
                    <a:pt x="92" y="816"/>
                    <a:pt x="101" y="823"/>
                  </a:cubicBezTo>
                  <a:cubicBezTo>
                    <a:pt x="119" y="833"/>
                    <a:pt x="119" y="833"/>
                    <a:pt x="119" y="833"/>
                  </a:cubicBezTo>
                  <a:cubicBezTo>
                    <a:pt x="130" y="866"/>
                    <a:pt x="130" y="866"/>
                    <a:pt x="130" y="866"/>
                  </a:cubicBezTo>
                  <a:cubicBezTo>
                    <a:pt x="155" y="875"/>
                    <a:pt x="155" y="875"/>
                    <a:pt x="155" y="875"/>
                  </a:cubicBezTo>
                  <a:cubicBezTo>
                    <a:pt x="158" y="869"/>
                    <a:pt x="167" y="857"/>
                    <a:pt x="182" y="852"/>
                  </a:cubicBezTo>
                  <a:cubicBezTo>
                    <a:pt x="195" y="848"/>
                    <a:pt x="204" y="852"/>
                    <a:pt x="210" y="854"/>
                  </a:cubicBezTo>
                  <a:cubicBezTo>
                    <a:pt x="212" y="855"/>
                    <a:pt x="215" y="856"/>
                    <a:pt x="217" y="856"/>
                  </a:cubicBezTo>
                  <a:cubicBezTo>
                    <a:pt x="219" y="856"/>
                    <a:pt x="226" y="853"/>
                    <a:pt x="231" y="850"/>
                  </a:cubicBezTo>
                  <a:cubicBezTo>
                    <a:pt x="244" y="844"/>
                    <a:pt x="259" y="836"/>
                    <a:pt x="266" y="845"/>
                  </a:cubicBezTo>
                  <a:cubicBezTo>
                    <a:pt x="272" y="852"/>
                    <a:pt x="285" y="869"/>
                    <a:pt x="273" y="883"/>
                  </a:cubicBezTo>
                  <a:cubicBezTo>
                    <a:pt x="265" y="893"/>
                    <a:pt x="250" y="907"/>
                    <a:pt x="245" y="911"/>
                  </a:cubicBezTo>
                  <a:cubicBezTo>
                    <a:pt x="245" y="934"/>
                    <a:pt x="245" y="934"/>
                    <a:pt x="245" y="934"/>
                  </a:cubicBezTo>
                  <a:cubicBezTo>
                    <a:pt x="247" y="944"/>
                    <a:pt x="250" y="954"/>
                    <a:pt x="252" y="956"/>
                  </a:cubicBezTo>
                  <a:cubicBezTo>
                    <a:pt x="255" y="956"/>
                    <a:pt x="261" y="957"/>
                    <a:pt x="272" y="960"/>
                  </a:cubicBezTo>
                  <a:cubicBezTo>
                    <a:pt x="283" y="962"/>
                    <a:pt x="297" y="966"/>
                    <a:pt x="308" y="966"/>
                  </a:cubicBezTo>
                  <a:cubicBezTo>
                    <a:pt x="327" y="966"/>
                    <a:pt x="342" y="953"/>
                    <a:pt x="345" y="946"/>
                  </a:cubicBezTo>
                  <a:cubicBezTo>
                    <a:pt x="348" y="937"/>
                    <a:pt x="363" y="889"/>
                    <a:pt x="363" y="889"/>
                  </a:cubicBezTo>
                  <a:cubicBezTo>
                    <a:pt x="363" y="888"/>
                    <a:pt x="363" y="888"/>
                    <a:pt x="363" y="888"/>
                  </a:cubicBezTo>
                  <a:cubicBezTo>
                    <a:pt x="364" y="887"/>
                    <a:pt x="364" y="887"/>
                    <a:pt x="364" y="887"/>
                  </a:cubicBezTo>
                  <a:cubicBezTo>
                    <a:pt x="366" y="884"/>
                    <a:pt x="381" y="865"/>
                    <a:pt x="392" y="867"/>
                  </a:cubicBezTo>
                  <a:cubicBezTo>
                    <a:pt x="395" y="868"/>
                    <a:pt x="399" y="870"/>
                    <a:pt x="401" y="878"/>
                  </a:cubicBezTo>
                  <a:cubicBezTo>
                    <a:pt x="401" y="880"/>
                    <a:pt x="401" y="880"/>
                    <a:pt x="401" y="880"/>
                  </a:cubicBezTo>
                  <a:cubicBezTo>
                    <a:pt x="406" y="901"/>
                    <a:pt x="408" y="908"/>
                    <a:pt x="400" y="920"/>
                  </a:cubicBezTo>
                  <a:cubicBezTo>
                    <a:pt x="399" y="922"/>
                    <a:pt x="400" y="927"/>
                    <a:pt x="405" y="934"/>
                  </a:cubicBezTo>
                  <a:cubicBezTo>
                    <a:pt x="416" y="948"/>
                    <a:pt x="431" y="958"/>
                    <a:pt x="437" y="957"/>
                  </a:cubicBezTo>
                  <a:cubicBezTo>
                    <a:pt x="443" y="955"/>
                    <a:pt x="452" y="957"/>
                    <a:pt x="460" y="959"/>
                  </a:cubicBezTo>
                  <a:cubicBezTo>
                    <a:pt x="467" y="961"/>
                    <a:pt x="477" y="964"/>
                    <a:pt x="479" y="962"/>
                  </a:cubicBezTo>
                  <a:cubicBezTo>
                    <a:pt x="480" y="962"/>
                    <a:pt x="480" y="961"/>
                    <a:pt x="480" y="960"/>
                  </a:cubicBezTo>
                  <a:cubicBezTo>
                    <a:pt x="482" y="944"/>
                    <a:pt x="493" y="929"/>
                    <a:pt x="494" y="928"/>
                  </a:cubicBezTo>
                  <a:cubicBezTo>
                    <a:pt x="526" y="887"/>
                    <a:pt x="526" y="887"/>
                    <a:pt x="526" y="887"/>
                  </a:cubicBezTo>
                  <a:cubicBezTo>
                    <a:pt x="570" y="860"/>
                    <a:pt x="570" y="860"/>
                    <a:pt x="570" y="860"/>
                  </a:cubicBezTo>
                  <a:cubicBezTo>
                    <a:pt x="592" y="860"/>
                    <a:pt x="592" y="860"/>
                    <a:pt x="592" y="860"/>
                  </a:cubicBezTo>
                  <a:cubicBezTo>
                    <a:pt x="592" y="860"/>
                    <a:pt x="607" y="860"/>
                    <a:pt x="619" y="850"/>
                  </a:cubicBezTo>
                  <a:cubicBezTo>
                    <a:pt x="631" y="839"/>
                    <a:pt x="640" y="814"/>
                    <a:pt x="640" y="814"/>
                  </a:cubicBezTo>
                  <a:cubicBezTo>
                    <a:pt x="641" y="811"/>
                    <a:pt x="641" y="811"/>
                    <a:pt x="641" y="811"/>
                  </a:cubicBezTo>
                  <a:cubicBezTo>
                    <a:pt x="644" y="811"/>
                    <a:pt x="644" y="811"/>
                    <a:pt x="644" y="811"/>
                  </a:cubicBezTo>
                  <a:cubicBezTo>
                    <a:pt x="653" y="812"/>
                    <a:pt x="677" y="813"/>
                    <a:pt x="684" y="811"/>
                  </a:cubicBezTo>
                  <a:cubicBezTo>
                    <a:pt x="690" y="810"/>
                    <a:pt x="696" y="810"/>
                    <a:pt x="700" y="811"/>
                  </a:cubicBezTo>
                  <a:cubicBezTo>
                    <a:pt x="700" y="789"/>
                    <a:pt x="700" y="789"/>
                    <a:pt x="700" y="789"/>
                  </a:cubicBezTo>
                  <a:cubicBezTo>
                    <a:pt x="723" y="781"/>
                    <a:pt x="723" y="781"/>
                    <a:pt x="723" y="781"/>
                  </a:cubicBezTo>
                  <a:cubicBezTo>
                    <a:pt x="714" y="739"/>
                    <a:pt x="714" y="739"/>
                    <a:pt x="714" y="739"/>
                  </a:cubicBezTo>
                  <a:cubicBezTo>
                    <a:pt x="715" y="737"/>
                    <a:pt x="715" y="737"/>
                    <a:pt x="715" y="737"/>
                  </a:cubicBezTo>
                  <a:cubicBezTo>
                    <a:pt x="725" y="720"/>
                    <a:pt x="743" y="690"/>
                    <a:pt x="752" y="690"/>
                  </a:cubicBezTo>
                  <a:cubicBezTo>
                    <a:pt x="754" y="690"/>
                    <a:pt x="756" y="691"/>
                    <a:pt x="757" y="692"/>
                  </a:cubicBezTo>
                  <a:cubicBezTo>
                    <a:pt x="761" y="698"/>
                    <a:pt x="766" y="708"/>
                    <a:pt x="769" y="714"/>
                  </a:cubicBezTo>
                  <a:cubicBezTo>
                    <a:pt x="806" y="700"/>
                    <a:pt x="806" y="700"/>
                    <a:pt x="806" y="700"/>
                  </a:cubicBezTo>
                  <a:cubicBezTo>
                    <a:pt x="810" y="698"/>
                    <a:pt x="830" y="689"/>
                    <a:pt x="839" y="695"/>
                  </a:cubicBezTo>
                  <a:cubicBezTo>
                    <a:pt x="842" y="692"/>
                    <a:pt x="846" y="680"/>
                    <a:pt x="848" y="668"/>
                  </a:cubicBezTo>
                  <a:cubicBezTo>
                    <a:pt x="849" y="665"/>
                    <a:pt x="849" y="665"/>
                    <a:pt x="849" y="665"/>
                  </a:cubicBezTo>
                  <a:cubicBezTo>
                    <a:pt x="893" y="655"/>
                    <a:pt x="893" y="655"/>
                    <a:pt x="893" y="655"/>
                  </a:cubicBezTo>
                  <a:cubicBezTo>
                    <a:pt x="908" y="682"/>
                    <a:pt x="908" y="682"/>
                    <a:pt x="908" y="682"/>
                  </a:cubicBezTo>
                  <a:cubicBezTo>
                    <a:pt x="916" y="705"/>
                    <a:pt x="916" y="705"/>
                    <a:pt x="916" y="705"/>
                  </a:cubicBezTo>
                  <a:cubicBezTo>
                    <a:pt x="909" y="711"/>
                    <a:pt x="909" y="711"/>
                    <a:pt x="909" y="711"/>
                  </a:cubicBezTo>
                  <a:cubicBezTo>
                    <a:pt x="923" y="721"/>
                    <a:pt x="923" y="721"/>
                    <a:pt x="923" y="721"/>
                  </a:cubicBezTo>
                  <a:cubicBezTo>
                    <a:pt x="928" y="725"/>
                    <a:pt x="944" y="734"/>
                    <a:pt x="950" y="727"/>
                  </a:cubicBezTo>
                  <a:cubicBezTo>
                    <a:pt x="952" y="724"/>
                    <a:pt x="948" y="712"/>
                    <a:pt x="946" y="703"/>
                  </a:cubicBezTo>
                  <a:cubicBezTo>
                    <a:pt x="942" y="690"/>
                    <a:pt x="938" y="677"/>
                    <a:pt x="943" y="671"/>
                  </a:cubicBezTo>
                  <a:cubicBezTo>
                    <a:pt x="944" y="669"/>
                    <a:pt x="947" y="666"/>
                    <a:pt x="953" y="666"/>
                  </a:cubicBezTo>
                  <a:cubicBezTo>
                    <a:pt x="972" y="666"/>
                    <a:pt x="984" y="685"/>
                    <a:pt x="989" y="694"/>
                  </a:cubicBezTo>
                  <a:cubicBezTo>
                    <a:pt x="1006" y="681"/>
                    <a:pt x="1072" y="633"/>
                    <a:pt x="1114" y="620"/>
                  </a:cubicBezTo>
                  <a:cubicBezTo>
                    <a:pt x="1130" y="595"/>
                    <a:pt x="1130" y="595"/>
                    <a:pt x="1130" y="595"/>
                  </a:cubicBezTo>
                  <a:cubicBezTo>
                    <a:pt x="1114" y="577"/>
                    <a:pt x="1114" y="577"/>
                    <a:pt x="1114" y="577"/>
                  </a:cubicBezTo>
                  <a:cubicBezTo>
                    <a:pt x="1114" y="575"/>
                    <a:pt x="1114" y="575"/>
                    <a:pt x="1114" y="575"/>
                  </a:cubicBezTo>
                  <a:cubicBezTo>
                    <a:pt x="1115" y="562"/>
                    <a:pt x="1115" y="541"/>
                    <a:pt x="1110" y="536"/>
                  </a:cubicBezTo>
                  <a:cubicBezTo>
                    <a:pt x="1109" y="535"/>
                    <a:pt x="1109" y="535"/>
                    <a:pt x="1109" y="535"/>
                  </a:cubicBezTo>
                  <a:cubicBezTo>
                    <a:pt x="1082" y="535"/>
                    <a:pt x="1082" y="535"/>
                    <a:pt x="1082" y="535"/>
                  </a:cubicBezTo>
                  <a:cubicBezTo>
                    <a:pt x="1057" y="521"/>
                    <a:pt x="1057" y="521"/>
                    <a:pt x="1057" y="521"/>
                  </a:cubicBezTo>
                  <a:cubicBezTo>
                    <a:pt x="1049" y="490"/>
                    <a:pt x="1049" y="490"/>
                    <a:pt x="1049" y="490"/>
                  </a:cubicBezTo>
                  <a:cubicBezTo>
                    <a:pt x="1049" y="479"/>
                    <a:pt x="1049" y="479"/>
                    <a:pt x="1049" y="479"/>
                  </a:cubicBezTo>
                  <a:cubicBezTo>
                    <a:pt x="1027" y="462"/>
                    <a:pt x="1027" y="462"/>
                    <a:pt x="1027" y="462"/>
                  </a:cubicBezTo>
                  <a:cubicBezTo>
                    <a:pt x="1029" y="438"/>
                    <a:pt x="1029" y="438"/>
                    <a:pt x="1029" y="438"/>
                  </a:cubicBezTo>
                  <a:cubicBezTo>
                    <a:pt x="1074" y="438"/>
                    <a:pt x="1074" y="438"/>
                    <a:pt x="1074" y="438"/>
                  </a:cubicBezTo>
                  <a:cubicBezTo>
                    <a:pt x="1075" y="432"/>
                    <a:pt x="1075" y="432"/>
                    <a:pt x="1075" y="432"/>
                  </a:cubicBezTo>
                  <a:cubicBezTo>
                    <a:pt x="1081" y="397"/>
                    <a:pt x="1081" y="397"/>
                    <a:pt x="1081" y="397"/>
                  </a:cubicBezTo>
                  <a:cubicBezTo>
                    <a:pt x="1082" y="396"/>
                    <a:pt x="1082" y="396"/>
                    <a:pt x="1082" y="396"/>
                  </a:cubicBezTo>
                  <a:cubicBezTo>
                    <a:pt x="1087" y="391"/>
                    <a:pt x="1092" y="385"/>
                    <a:pt x="1094" y="382"/>
                  </a:cubicBezTo>
                  <a:cubicBezTo>
                    <a:pt x="1094" y="382"/>
                    <a:pt x="1093" y="382"/>
                    <a:pt x="1093" y="382"/>
                  </a:cubicBezTo>
                  <a:cubicBezTo>
                    <a:pt x="1076" y="386"/>
                    <a:pt x="1066" y="375"/>
                    <a:pt x="1062" y="369"/>
                  </a:cubicBezTo>
                  <a:cubicBezTo>
                    <a:pt x="1062" y="369"/>
                    <a:pt x="1062" y="369"/>
                    <a:pt x="1062" y="369"/>
                  </a:cubicBezTo>
                  <a:cubicBezTo>
                    <a:pt x="1046" y="312"/>
                    <a:pt x="1046" y="312"/>
                    <a:pt x="1046" y="312"/>
                  </a:cubicBezTo>
                  <a:cubicBezTo>
                    <a:pt x="1052" y="313"/>
                    <a:pt x="1052" y="313"/>
                    <a:pt x="1052" y="313"/>
                  </a:cubicBezTo>
                  <a:cubicBezTo>
                    <a:pt x="1052" y="313"/>
                    <a:pt x="1086" y="318"/>
                    <a:pt x="1096" y="302"/>
                  </a:cubicBezTo>
                  <a:cubicBezTo>
                    <a:pt x="1105" y="286"/>
                    <a:pt x="1117" y="279"/>
                    <a:pt x="1122" y="277"/>
                  </a:cubicBezTo>
                  <a:cubicBezTo>
                    <a:pt x="1131" y="241"/>
                    <a:pt x="1131" y="241"/>
                    <a:pt x="1131" y="241"/>
                  </a:cubicBezTo>
                  <a:cubicBezTo>
                    <a:pt x="1128" y="231"/>
                    <a:pt x="1117" y="179"/>
                    <a:pt x="1132" y="164"/>
                  </a:cubicBezTo>
                  <a:cubicBezTo>
                    <a:pt x="1141" y="155"/>
                    <a:pt x="1151" y="126"/>
                    <a:pt x="1143" y="112"/>
                  </a:cubicBezTo>
                  <a:cubicBezTo>
                    <a:pt x="1139" y="105"/>
                    <a:pt x="1130" y="102"/>
                    <a:pt x="1117" y="105"/>
                  </a:cubicBezTo>
                  <a:cubicBezTo>
                    <a:pt x="1067" y="117"/>
                    <a:pt x="1041" y="115"/>
                    <a:pt x="1040" y="115"/>
                  </a:cubicBezTo>
                  <a:cubicBezTo>
                    <a:pt x="1038" y="115"/>
                    <a:pt x="1038" y="115"/>
                    <a:pt x="1038" y="115"/>
                  </a:cubicBezTo>
                  <a:cubicBezTo>
                    <a:pt x="1005" y="66"/>
                    <a:pt x="1005" y="66"/>
                    <a:pt x="1005" y="66"/>
                  </a:cubicBezTo>
                  <a:cubicBezTo>
                    <a:pt x="999" y="69"/>
                    <a:pt x="985" y="75"/>
                    <a:pt x="977" y="71"/>
                  </a:cubicBezTo>
                  <a:cubicBezTo>
                    <a:pt x="975" y="69"/>
                    <a:pt x="972" y="67"/>
                    <a:pt x="971" y="61"/>
                  </a:cubicBezTo>
                  <a:cubicBezTo>
                    <a:pt x="970" y="55"/>
                    <a:pt x="972" y="46"/>
                    <a:pt x="973" y="37"/>
                  </a:cubicBezTo>
                  <a:cubicBezTo>
                    <a:pt x="974" y="26"/>
                    <a:pt x="977" y="5"/>
                    <a:pt x="974" y="2"/>
                  </a:cubicBezTo>
                  <a:cubicBezTo>
                    <a:pt x="973" y="2"/>
                    <a:pt x="972" y="2"/>
                    <a:pt x="969" y="4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947" y="8"/>
                    <a:pt x="934" y="20"/>
                    <a:pt x="925" y="29"/>
                  </a:cubicBezTo>
                  <a:cubicBezTo>
                    <a:pt x="913" y="42"/>
                    <a:pt x="922" y="44"/>
                    <a:pt x="931" y="51"/>
                  </a:cubicBezTo>
                  <a:cubicBezTo>
                    <a:pt x="939" y="58"/>
                    <a:pt x="955" y="79"/>
                    <a:pt x="948" y="88"/>
                  </a:cubicBezTo>
                  <a:cubicBezTo>
                    <a:pt x="941" y="96"/>
                    <a:pt x="929" y="106"/>
                    <a:pt x="927" y="115"/>
                  </a:cubicBezTo>
                  <a:cubicBezTo>
                    <a:pt x="924" y="125"/>
                    <a:pt x="918" y="138"/>
                    <a:pt x="917" y="142"/>
                  </a:cubicBezTo>
                  <a:cubicBezTo>
                    <a:pt x="915" y="146"/>
                    <a:pt x="902" y="162"/>
                    <a:pt x="902" y="166"/>
                  </a:cubicBezTo>
                  <a:cubicBezTo>
                    <a:pt x="902" y="170"/>
                    <a:pt x="897" y="194"/>
                    <a:pt x="897" y="194"/>
                  </a:cubicBezTo>
                  <a:cubicBezTo>
                    <a:pt x="897" y="194"/>
                    <a:pt x="911" y="202"/>
                    <a:pt x="902" y="206"/>
                  </a:cubicBezTo>
                  <a:cubicBezTo>
                    <a:pt x="892" y="210"/>
                    <a:pt x="876" y="213"/>
                    <a:pt x="872" y="220"/>
                  </a:cubicBezTo>
                  <a:cubicBezTo>
                    <a:pt x="868" y="227"/>
                    <a:pt x="837" y="248"/>
                    <a:pt x="837" y="248"/>
                  </a:cubicBezTo>
                  <a:cubicBezTo>
                    <a:pt x="837" y="248"/>
                    <a:pt x="832" y="242"/>
                    <a:pt x="815" y="240"/>
                  </a:cubicBezTo>
                  <a:cubicBezTo>
                    <a:pt x="798" y="237"/>
                    <a:pt x="805" y="242"/>
                    <a:pt x="797" y="255"/>
                  </a:cubicBezTo>
                  <a:cubicBezTo>
                    <a:pt x="789" y="267"/>
                    <a:pt x="779" y="295"/>
                    <a:pt x="777" y="302"/>
                  </a:cubicBezTo>
                  <a:cubicBezTo>
                    <a:pt x="776" y="309"/>
                    <a:pt x="759" y="325"/>
                    <a:pt x="762" y="333"/>
                  </a:cubicBezTo>
                  <a:cubicBezTo>
                    <a:pt x="765" y="341"/>
                    <a:pt x="783" y="361"/>
                    <a:pt x="790" y="360"/>
                  </a:cubicBezTo>
                  <a:cubicBezTo>
                    <a:pt x="797" y="358"/>
                    <a:pt x="807" y="357"/>
                    <a:pt x="818" y="355"/>
                  </a:cubicBezTo>
                  <a:cubicBezTo>
                    <a:pt x="829" y="354"/>
                    <a:pt x="840" y="369"/>
                    <a:pt x="844" y="360"/>
                  </a:cubicBezTo>
                  <a:cubicBezTo>
                    <a:pt x="849" y="350"/>
                    <a:pt x="844" y="350"/>
                    <a:pt x="867" y="350"/>
                  </a:cubicBezTo>
                  <a:cubicBezTo>
                    <a:pt x="889" y="350"/>
                    <a:pt x="906" y="346"/>
                    <a:pt x="918" y="366"/>
                  </a:cubicBezTo>
                  <a:cubicBezTo>
                    <a:pt x="931" y="387"/>
                    <a:pt x="959" y="400"/>
                    <a:pt x="945" y="407"/>
                  </a:cubicBezTo>
                  <a:cubicBezTo>
                    <a:pt x="931" y="414"/>
                    <a:pt x="936" y="419"/>
                    <a:pt x="921" y="414"/>
                  </a:cubicBezTo>
                  <a:cubicBezTo>
                    <a:pt x="906" y="408"/>
                    <a:pt x="892" y="406"/>
                    <a:pt x="892" y="406"/>
                  </a:cubicBezTo>
                  <a:cubicBezTo>
                    <a:pt x="868" y="414"/>
                    <a:pt x="868" y="414"/>
                    <a:pt x="868" y="414"/>
                  </a:cubicBezTo>
                  <a:cubicBezTo>
                    <a:pt x="868" y="414"/>
                    <a:pt x="849" y="415"/>
                    <a:pt x="847" y="419"/>
                  </a:cubicBezTo>
                  <a:cubicBezTo>
                    <a:pt x="846" y="424"/>
                    <a:pt x="832" y="432"/>
                    <a:pt x="832" y="432"/>
                  </a:cubicBezTo>
                  <a:cubicBezTo>
                    <a:pt x="816" y="438"/>
                    <a:pt x="816" y="438"/>
                    <a:pt x="816" y="438"/>
                  </a:cubicBezTo>
                  <a:cubicBezTo>
                    <a:pt x="816" y="438"/>
                    <a:pt x="797" y="465"/>
                    <a:pt x="797" y="470"/>
                  </a:cubicBezTo>
                  <a:cubicBezTo>
                    <a:pt x="797" y="474"/>
                    <a:pt x="793" y="486"/>
                    <a:pt x="793" y="486"/>
                  </a:cubicBezTo>
                  <a:cubicBezTo>
                    <a:pt x="777" y="489"/>
                    <a:pt x="777" y="489"/>
                    <a:pt x="777" y="489"/>
                  </a:cubicBezTo>
                  <a:cubicBezTo>
                    <a:pt x="757" y="503"/>
                    <a:pt x="757" y="503"/>
                    <a:pt x="757" y="503"/>
                  </a:cubicBezTo>
                  <a:cubicBezTo>
                    <a:pt x="731" y="507"/>
                    <a:pt x="731" y="507"/>
                    <a:pt x="731" y="507"/>
                  </a:cubicBezTo>
                  <a:cubicBezTo>
                    <a:pt x="697" y="537"/>
                    <a:pt x="697" y="537"/>
                    <a:pt x="697" y="537"/>
                  </a:cubicBezTo>
                  <a:cubicBezTo>
                    <a:pt x="652" y="537"/>
                    <a:pt x="652" y="537"/>
                    <a:pt x="652" y="537"/>
                  </a:cubicBezTo>
                  <a:cubicBezTo>
                    <a:pt x="652" y="537"/>
                    <a:pt x="630" y="524"/>
                    <a:pt x="621" y="530"/>
                  </a:cubicBezTo>
                  <a:cubicBezTo>
                    <a:pt x="613" y="535"/>
                    <a:pt x="602" y="559"/>
                    <a:pt x="602" y="564"/>
                  </a:cubicBezTo>
                  <a:cubicBezTo>
                    <a:pt x="602" y="570"/>
                    <a:pt x="613" y="583"/>
                    <a:pt x="616" y="587"/>
                  </a:cubicBezTo>
                  <a:cubicBezTo>
                    <a:pt x="618" y="591"/>
                    <a:pt x="621" y="609"/>
                    <a:pt x="621" y="609"/>
                  </a:cubicBezTo>
                  <a:cubicBezTo>
                    <a:pt x="621" y="609"/>
                    <a:pt x="613" y="623"/>
                    <a:pt x="609" y="623"/>
                  </a:cubicBezTo>
                  <a:cubicBezTo>
                    <a:pt x="605" y="623"/>
                    <a:pt x="588" y="630"/>
                    <a:pt x="588" y="630"/>
                  </a:cubicBezTo>
                  <a:cubicBezTo>
                    <a:pt x="588" y="630"/>
                    <a:pt x="571" y="640"/>
                    <a:pt x="568" y="648"/>
                  </a:cubicBezTo>
                  <a:cubicBezTo>
                    <a:pt x="564" y="657"/>
                    <a:pt x="561" y="665"/>
                    <a:pt x="547" y="669"/>
                  </a:cubicBezTo>
                  <a:cubicBezTo>
                    <a:pt x="533" y="673"/>
                    <a:pt x="545" y="663"/>
                    <a:pt x="533" y="673"/>
                  </a:cubicBezTo>
                  <a:cubicBezTo>
                    <a:pt x="522" y="683"/>
                    <a:pt x="493" y="683"/>
                    <a:pt x="475" y="684"/>
                  </a:cubicBezTo>
                  <a:cubicBezTo>
                    <a:pt x="457" y="686"/>
                    <a:pt x="401" y="691"/>
                    <a:pt x="383" y="697"/>
                  </a:cubicBezTo>
                  <a:cubicBezTo>
                    <a:pt x="365" y="703"/>
                    <a:pt x="348" y="726"/>
                    <a:pt x="323" y="723"/>
                  </a:cubicBezTo>
                  <a:cubicBezTo>
                    <a:pt x="298" y="721"/>
                    <a:pt x="316" y="714"/>
                    <a:pt x="296" y="712"/>
                  </a:cubicBezTo>
                  <a:cubicBezTo>
                    <a:pt x="277" y="711"/>
                    <a:pt x="273" y="718"/>
                    <a:pt x="259" y="711"/>
                  </a:cubicBezTo>
                  <a:cubicBezTo>
                    <a:pt x="245" y="704"/>
                    <a:pt x="242" y="700"/>
                    <a:pt x="234" y="693"/>
                  </a:cubicBezTo>
                  <a:cubicBezTo>
                    <a:pt x="225" y="686"/>
                    <a:pt x="225" y="679"/>
                    <a:pt x="206" y="679"/>
                  </a:cubicBezTo>
                  <a:cubicBezTo>
                    <a:pt x="186" y="679"/>
                    <a:pt x="174" y="662"/>
                    <a:pt x="174" y="662"/>
                  </a:cubicBezTo>
                  <a:cubicBezTo>
                    <a:pt x="174" y="662"/>
                    <a:pt x="164" y="644"/>
                    <a:pt x="123" y="644"/>
                  </a:cubicBezTo>
                  <a:cubicBezTo>
                    <a:pt x="83" y="644"/>
                    <a:pt x="77" y="647"/>
                    <a:pt x="59" y="640"/>
                  </a:cubicBezTo>
                  <a:cubicBezTo>
                    <a:pt x="41" y="633"/>
                    <a:pt x="22" y="626"/>
                    <a:pt x="5" y="624"/>
                  </a:cubicBezTo>
                  <a:cubicBezTo>
                    <a:pt x="4" y="624"/>
                    <a:pt x="2" y="624"/>
                    <a:pt x="0" y="624"/>
                  </a:cubicBezTo>
                  <a:lnTo>
                    <a:pt x="0" y="6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94A85AEB-F096-4B70-AD84-AC7B837E6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2251" y="3998912"/>
              <a:ext cx="622300" cy="730250"/>
            </a:xfrm>
            <a:custGeom>
              <a:avLst/>
              <a:gdLst>
                <a:gd name="T0" fmla="*/ 47 w 251"/>
                <a:gd name="T1" fmla="*/ 171 h 294"/>
                <a:gd name="T2" fmla="*/ 42 w 251"/>
                <a:gd name="T3" fmla="*/ 168 h 294"/>
                <a:gd name="T4" fmla="*/ 35 w 251"/>
                <a:gd name="T5" fmla="*/ 195 h 294"/>
                <a:gd name="T6" fmla="*/ 58 w 251"/>
                <a:gd name="T7" fmla="*/ 200 h 294"/>
                <a:gd name="T8" fmla="*/ 75 w 251"/>
                <a:gd name="T9" fmla="*/ 222 h 294"/>
                <a:gd name="T10" fmla="*/ 54 w 251"/>
                <a:gd name="T11" fmla="*/ 231 h 294"/>
                <a:gd name="T12" fmla="*/ 58 w 251"/>
                <a:gd name="T13" fmla="*/ 236 h 294"/>
                <a:gd name="T14" fmla="*/ 77 w 251"/>
                <a:gd name="T15" fmla="*/ 275 h 294"/>
                <a:gd name="T16" fmla="*/ 91 w 251"/>
                <a:gd name="T17" fmla="*/ 270 h 294"/>
                <a:gd name="T18" fmla="*/ 115 w 251"/>
                <a:gd name="T19" fmla="*/ 275 h 294"/>
                <a:gd name="T20" fmla="*/ 140 w 251"/>
                <a:gd name="T21" fmla="*/ 275 h 294"/>
                <a:gd name="T22" fmla="*/ 172 w 251"/>
                <a:gd name="T23" fmla="*/ 288 h 294"/>
                <a:gd name="T24" fmla="*/ 180 w 251"/>
                <a:gd name="T25" fmla="*/ 294 h 294"/>
                <a:gd name="T26" fmla="*/ 212 w 251"/>
                <a:gd name="T27" fmla="*/ 261 h 294"/>
                <a:gd name="T28" fmla="*/ 213 w 251"/>
                <a:gd name="T29" fmla="*/ 243 h 294"/>
                <a:gd name="T30" fmla="*/ 242 w 251"/>
                <a:gd name="T31" fmla="*/ 239 h 294"/>
                <a:gd name="T32" fmla="*/ 238 w 251"/>
                <a:gd name="T33" fmla="*/ 235 h 294"/>
                <a:gd name="T34" fmla="*/ 251 w 251"/>
                <a:gd name="T35" fmla="*/ 196 h 294"/>
                <a:gd name="T36" fmla="*/ 222 w 251"/>
                <a:gd name="T37" fmla="*/ 196 h 294"/>
                <a:gd name="T38" fmla="*/ 200 w 251"/>
                <a:gd name="T39" fmla="*/ 183 h 294"/>
                <a:gd name="T40" fmla="*/ 197 w 251"/>
                <a:gd name="T41" fmla="*/ 175 h 294"/>
                <a:gd name="T42" fmla="*/ 175 w 251"/>
                <a:gd name="T43" fmla="*/ 151 h 294"/>
                <a:gd name="T44" fmla="*/ 180 w 251"/>
                <a:gd name="T45" fmla="*/ 133 h 294"/>
                <a:gd name="T46" fmla="*/ 196 w 251"/>
                <a:gd name="T47" fmla="*/ 119 h 294"/>
                <a:gd name="T48" fmla="*/ 203 w 251"/>
                <a:gd name="T49" fmla="*/ 111 h 294"/>
                <a:gd name="T50" fmla="*/ 200 w 251"/>
                <a:gd name="T51" fmla="*/ 107 h 294"/>
                <a:gd name="T52" fmla="*/ 196 w 251"/>
                <a:gd name="T53" fmla="*/ 109 h 294"/>
                <a:gd name="T54" fmla="*/ 177 w 251"/>
                <a:gd name="T55" fmla="*/ 109 h 294"/>
                <a:gd name="T56" fmla="*/ 150 w 251"/>
                <a:gd name="T57" fmla="*/ 46 h 294"/>
                <a:gd name="T58" fmla="*/ 89 w 251"/>
                <a:gd name="T59" fmla="*/ 20 h 294"/>
                <a:gd name="T60" fmla="*/ 71 w 251"/>
                <a:gd name="T61" fmla="*/ 4 h 294"/>
                <a:gd name="T62" fmla="*/ 78 w 251"/>
                <a:gd name="T63" fmla="*/ 16 h 294"/>
                <a:gd name="T64" fmla="*/ 75 w 251"/>
                <a:gd name="T65" fmla="*/ 49 h 294"/>
                <a:gd name="T66" fmla="*/ 45 w 251"/>
                <a:gd name="T67" fmla="*/ 42 h 294"/>
                <a:gd name="T68" fmla="*/ 40 w 251"/>
                <a:gd name="T69" fmla="*/ 58 h 294"/>
                <a:gd name="T70" fmla="*/ 35 w 251"/>
                <a:gd name="T71" fmla="*/ 82 h 294"/>
                <a:gd name="T72" fmla="*/ 22 w 251"/>
                <a:gd name="T73" fmla="*/ 97 h 294"/>
                <a:gd name="T74" fmla="*/ 0 w 251"/>
                <a:gd name="T75" fmla="*/ 101 h 294"/>
                <a:gd name="T76" fmla="*/ 37 w 251"/>
                <a:gd name="T77" fmla="*/ 124 h 294"/>
                <a:gd name="T78" fmla="*/ 66 w 251"/>
                <a:gd name="T79" fmla="*/ 146 h 294"/>
                <a:gd name="T80" fmla="*/ 61 w 251"/>
                <a:gd name="T81" fmla="*/ 17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1" h="294">
                  <a:moveTo>
                    <a:pt x="61" y="175"/>
                  </a:moveTo>
                  <a:cubicBezTo>
                    <a:pt x="56" y="176"/>
                    <a:pt x="51" y="173"/>
                    <a:pt x="47" y="171"/>
                  </a:cubicBezTo>
                  <a:cubicBezTo>
                    <a:pt x="45" y="170"/>
                    <a:pt x="43" y="168"/>
                    <a:pt x="42" y="168"/>
                  </a:cubicBezTo>
                  <a:cubicBezTo>
                    <a:pt x="42" y="168"/>
                    <a:pt x="42" y="168"/>
                    <a:pt x="42" y="168"/>
                  </a:cubicBezTo>
                  <a:cubicBezTo>
                    <a:pt x="42" y="168"/>
                    <a:pt x="41" y="169"/>
                    <a:pt x="41" y="172"/>
                  </a:cubicBezTo>
                  <a:cubicBezTo>
                    <a:pt x="39" y="181"/>
                    <a:pt x="37" y="190"/>
                    <a:pt x="35" y="195"/>
                  </a:cubicBezTo>
                  <a:cubicBezTo>
                    <a:pt x="40" y="194"/>
                    <a:pt x="47" y="194"/>
                    <a:pt x="51" y="197"/>
                  </a:cubicBezTo>
                  <a:cubicBezTo>
                    <a:pt x="52" y="198"/>
                    <a:pt x="55" y="199"/>
                    <a:pt x="58" y="200"/>
                  </a:cubicBezTo>
                  <a:cubicBezTo>
                    <a:pt x="69" y="205"/>
                    <a:pt x="77" y="209"/>
                    <a:pt x="78" y="215"/>
                  </a:cubicBezTo>
                  <a:cubicBezTo>
                    <a:pt x="78" y="216"/>
                    <a:pt x="78" y="219"/>
                    <a:pt x="75" y="222"/>
                  </a:cubicBezTo>
                  <a:cubicBezTo>
                    <a:pt x="71" y="225"/>
                    <a:pt x="66" y="227"/>
                    <a:pt x="62" y="228"/>
                  </a:cubicBezTo>
                  <a:cubicBezTo>
                    <a:pt x="59" y="229"/>
                    <a:pt x="55" y="230"/>
                    <a:pt x="54" y="231"/>
                  </a:cubicBezTo>
                  <a:cubicBezTo>
                    <a:pt x="54" y="232"/>
                    <a:pt x="55" y="232"/>
                    <a:pt x="56" y="233"/>
                  </a:cubicBezTo>
                  <a:cubicBezTo>
                    <a:pt x="58" y="236"/>
                    <a:pt x="58" y="236"/>
                    <a:pt x="58" y="236"/>
                  </a:cubicBezTo>
                  <a:cubicBezTo>
                    <a:pt x="69" y="249"/>
                    <a:pt x="76" y="257"/>
                    <a:pt x="76" y="263"/>
                  </a:cubicBezTo>
                  <a:cubicBezTo>
                    <a:pt x="77" y="266"/>
                    <a:pt x="77" y="271"/>
                    <a:pt x="77" y="275"/>
                  </a:cubicBezTo>
                  <a:cubicBezTo>
                    <a:pt x="84" y="272"/>
                    <a:pt x="90" y="270"/>
                    <a:pt x="90" y="270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06" y="268"/>
                    <a:pt x="106" y="268"/>
                    <a:pt x="106" y="268"/>
                  </a:cubicBezTo>
                  <a:cubicBezTo>
                    <a:pt x="115" y="275"/>
                    <a:pt x="115" y="275"/>
                    <a:pt x="115" y="275"/>
                  </a:cubicBezTo>
                  <a:cubicBezTo>
                    <a:pt x="118" y="271"/>
                    <a:pt x="118" y="271"/>
                    <a:pt x="118" y="271"/>
                  </a:cubicBezTo>
                  <a:cubicBezTo>
                    <a:pt x="124" y="265"/>
                    <a:pt x="132" y="270"/>
                    <a:pt x="140" y="275"/>
                  </a:cubicBezTo>
                  <a:cubicBezTo>
                    <a:pt x="145" y="278"/>
                    <a:pt x="150" y="281"/>
                    <a:pt x="155" y="282"/>
                  </a:cubicBezTo>
                  <a:cubicBezTo>
                    <a:pt x="165" y="283"/>
                    <a:pt x="169" y="286"/>
                    <a:pt x="172" y="288"/>
                  </a:cubicBezTo>
                  <a:cubicBezTo>
                    <a:pt x="174" y="289"/>
                    <a:pt x="175" y="290"/>
                    <a:pt x="177" y="292"/>
                  </a:cubicBezTo>
                  <a:cubicBezTo>
                    <a:pt x="179" y="292"/>
                    <a:pt x="180" y="293"/>
                    <a:pt x="180" y="294"/>
                  </a:cubicBezTo>
                  <a:cubicBezTo>
                    <a:pt x="200" y="279"/>
                    <a:pt x="200" y="279"/>
                    <a:pt x="200" y="279"/>
                  </a:cubicBezTo>
                  <a:cubicBezTo>
                    <a:pt x="212" y="261"/>
                    <a:pt x="212" y="261"/>
                    <a:pt x="212" y="261"/>
                  </a:cubicBezTo>
                  <a:cubicBezTo>
                    <a:pt x="210" y="251"/>
                    <a:pt x="210" y="251"/>
                    <a:pt x="210" y="251"/>
                  </a:cubicBezTo>
                  <a:cubicBezTo>
                    <a:pt x="210" y="247"/>
                    <a:pt x="211" y="244"/>
                    <a:pt x="213" y="243"/>
                  </a:cubicBezTo>
                  <a:cubicBezTo>
                    <a:pt x="217" y="238"/>
                    <a:pt x="226" y="238"/>
                    <a:pt x="235" y="239"/>
                  </a:cubicBezTo>
                  <a:cubicBezTo>
                    <a:pt x="238" y="239"/>
                    <a:pt x="240" y="239"/>
                    <a:pt x="242" y="239"/>
                  </a:cubicBezTo>
                  <a:cubicBezTo>
                    <a:pt x="241" y="238"/>
                    <a:pt x="241" y="237"/>
                    <a:pt x="240" y="237"/>
                  </a:cubicBezTo>
                  <a:cubicBezTo>
                    <a:pt x="238" y="235"/>
                    <a:pt x="238" y="235"/>
                    <a:pt x="238" y="235"/>
                  </a:cubicBezTo>
                  <a:cubicBezTo>
                    <a:pt x="239" y="232"/>
                    <a:pt x="239" y="232"/>
                    <a:pt x="239" y="232"/>
                  </a:cubicBezTo>
                  <a:cubicBezTo>
                    <a:pt x="239" y="232"/>
                    <a:pt x="246" y="211"/>
                    <a:pt x="251" y="196"/>
                  </a:cubicBezTo>
                  <a:cubicBezTo>
                    <a:pt x="245" y="197"/>
                    <a:pt x="238" y="198"/>
                    <a:pt x="232" y="198"/>
                  </a:cubicBezTo>
                  <a:cubicBezTo>
                    <a:pt x="227" y="198"/>
                    <a:pt x="224" y="198"/>
                    <a:pt x="222" y="196"/>
                  </a:cubicBezTo>
                  <a:cubicBezTo>
                    <a:pt x="220" y="196"/>
                    <a:pt x="218" y="195"/>
                    <a:pt x="216" y="194"/>
                  </a:cubicBezTo>
                  <a:cubicBezTo>
                    <a:pt x="210" y="193"/>
                    <a:pt x="203" y="191"/>
                    <a:pt x="200" y="183"/>
                  </a:cubicBezTo>
                  <a:cubicBezTo>
                    <a:pt x="198" y="180"/>
                    <a:pt x="198" y="177"/>
                    <a:pt x="197" y="175"/>
                  </a:cubicBezTo>
                  <a:cubicBezTo>
                    <a:pt x="197" y="175"/>
                    <a:pt x="197" y="175"/>
                    <a:pt x="197" y="175"/>
                  </a:cubicBezTo>
                  <a:cubicBezTo>
                    <a:pt x="197" y="175"/>
                    <a:pt x="197" y="175"/>
                    <a:pt x="196" y="175"/>
                  </a:cubicBezTo>
                  <a:cubicBezTo>
                    <a:pt x="188" y="173"/>
                    <a:pt x="181" y="171"/>
                    <a:pt x="175" y="151"/>
                  </a:cubicBezTo>
                  <a:cubicBezTo>
                    <a:pt x="173" y="145"/>
                    <a:pt x="172" y="141"/>
                    <a:pt x="174" y="138"/>
                  </a:cubicBezTo>
                  <a:cubicBezTo>
                    <a:pt x="175" y="135"/>
                    <a:pt x="178" y="134"/>
                    <a:pt x="180" y="133"/>
                  </a:cubicBezTo>
                  <a:cubicBezTo>
                    <a:pt x="183" y="132"/>
                    <a:pt x="187" y="131"/>
                    <a:pt x="192" y="127"/>
                  </a:cubicBezTo>
                  <a:cubicBezTo>
                    <a:pt x="197" y="122"/>
                    <a:pt x="196" y="120"/>
                    <a:pt x="196" y="119"/>
                  </a:cubicBezTo>
                  <a:cubicBezTo>
                    <a:pt x="196" y="119"/>
                    <a:pt x="194" y="117"/>
                    <a:pt x="195" y="114"/>
                  </a:cubicBezTo>
                  <a:cubicBezTo>
                    <a:pt x="197" y="112"/>
                    <a:pt x="200" y="111"/>
                    <a:pt x="203" y="111"/>
                  </a:cubicBezTo>
                  <a:cubicBezTo>
                    <a:pt x="210" y="110"/>
                    <a:pt x="212" y="108"/>
                    <a:pt x="210" y="94"/>
                  </a:cubicBezTo>
                  <a:cubicBezTo>
                    <a:pt x="208" y="96"/>
                    <a:pt x="204" y="102"/>
                    <a:pt x="200" y="107"/>
                  </a:cubicBezTo>
                  <a:cubicBezTo>
                    <a:pt x="199" y="110"/>
                    <a:pt x="199" y="110"/>
                    <a:pt x="199" y="110"/>
                  </a:cubicBezTo>
                  <a:cubicBezTo>
                    <a:pt x="196" y="109"/>
                    <a:pt x="196" y="109"/>
                    <a:pt x="196" y="109"/>
                  </a:cubicBezTo>
                  <a:cubicBezTo>
                    <a:pt x="190" y="109"/>
                    <a:pt x="183" y="108"/>
                    <a:pt x="181" y="109"/>
                  </a:cubicBezTo>
                  <a:cubicBezTo>
                    <a:pt x="180" y="110"/>
                    <a:pt x="178" y="110"/>
                    <a:pt x="177" y="109"/>
                  </a:cubicBezTo>
                  <a:cubicBezTo>
                    <a:pt x="171" y="107"/>
                    <a:pt x="153" y="80"/>
                    <a:pt x="151" y="71"/>
                  </a:cubicBezTo>
                  <a:cubicBezTo>
                    <a:pt x="149" y="63"/>
                    <a:pt x="150" y="52"/>
                    <a:pt x="150" y="46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23" y="33"/>
                    <a:pt x="95" y="23"/>
                    <a:pt x="89" y="20"/>
                  </a:cubicBezTo>
                  <a:cubicBezTo>
                    <a:pt x="85" y="17"/>
                    <a:pt x="80" y="8"/>
                    <a:pt x="76" y="0"/>
                  </a:cubicBezTo>
                  <a:cubicBezTo>
                    <a:pt x="74" y="1"/>
                    <a:pt x="72" y="3"/>
                    <a:pt x="71" y="4"/>
                  </a:cubicBezTo>
                  <a:cubicBezTo>
                    <a:pt x="71" y="4"/>
                    <a:pt x="72" y="5"/>
                    <a:pt x="72" y="5"/>
                  </a:cubicBezTo>
                  <a:cubicBezTo>
                    <a:pt x="75" y="7"/>
                    <a:pt x="77" y="10"/>
                    <a:pt x="78" y="16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81" y="33"/>
                    <a:pt x="83" y="42"/>
                    <a:pt x="75" y="49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1" y="46"/>
                    <a:pt x="38" y="50"/>
                    <a:pt x="38" y="52"/>
                  </a:cubicBezTo>
                  <a:cubicBezTo>
                    <a:pt x="38" y="52"/>
                    <a:pt x="39" y="55"/>
                    <a:pt x="40" y="58"/>
                  </a:cubicBezTo>
                  <a:cubicBezTo>
                    <a:pt x="42" y="64"/>
                    <a:pt x="45" y="72"/>
                    <a:pt x="42" y="77"/>
                  </a:cubicBezTo>
                  <a:cubicBezTo>
                    <a:pt x="41" y="79"/>
                    <a:pt x="39" y="81"/>
                    <a:pt x="35" y="82"/>
                  </a:cubicBezTo>
                  <a:cubicBezTo>
                    <a:pt x="26" y="83"/>
                    <a:pt x="23" y="94"/>
                    <a:pt x="23" y="94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0" y="97"/>
                    <a:pt x="1" y="99"/>
                    <a:pt x="0" y="101"/>
                  </a:cubicBezTo>
                  <a:cubicBezTo>
                    <a:pt x="0" y="101"/>
                    <a:pt x="0" y="101"/>
                    <a:pt x="2" y="103"/>
                  </a:cubicBezTo>
                  <a:cubicBezTo>
                    <a:pt x="11" y="114"/>
                    <a:pt x="34" y="123"/>
                    <a:pt x="37" y="124"/>
                  </a:cubicBezTo>
                  <a:cubicBezTo>
                    <a:pt x="46" y="125"/>
                    <a:pt x="64" y="127"/>
                    <a:pt x="64" y="137"/>
                  </a:cubicBezTo>
                  <a:cubicBezTo>
                    <a:pt x="64" y="139"/>
                    <a:pt x="65" y="143"/>
                    <a:pt x="66" y="146"/>
                  </a:cubicBezTo>
                  <a:cubicBezTo>
                    <a:pt x="68" y="158"/>
                    <a:pt x="70" y="167"/>
                    <a:pt x="66" y="172"/>
                  </a:cubicBezTo>
                  <a:cubicBezTo>
                    <a:pt x="65" y="174"/>
                    <a:pt x="63" y="175"/>
                    <a:pt x="61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4BA07BE8-CA94-4A66-8274-4D72A1C10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3250" y="4027488"/>
              <a:ext cx="2332038" cy="1211262"/>
            </a:xfrm>
            <a:custGeom>
              <a:avLst/>
              <a:gdLst>
                <a:gd name="T0" fmla="*/ 620 w 939"/>
                <a:gd name="T1" fmla="*/ 90 h 487"/>
                <a:gd name="T2" fmla="*/ 606 w 939"/>
                <a:gd name="T3" fmla="*/ 130 h 487"/>
                <a:gd name="T4" fmla="*/ 642 w 939"/>
                <a:gd name="T5" fmla="*/ 217 h 487"/>
                <a:gd name="T6" fmla="*/ 570 w 939"/>
                <a:gd name="T7" fmla="*/ 246 h 487"/>
                <a:gd name="T8" fmla="*/ 564 w 939"/>
                <a:gd name="T9" fmla="*/ 285 h 487"/>
                <a:gd name="T10" fmla="*/ 567 w 939"/>
                <a:gd name="T11" fmla="*/ 307 h 487"/>
                <a:gd name="T12" fmla="*/ 544 w 939"/>
                <a:gd name="T13" fmla="*/ 259 h 487"/>
                <a:gd name="T14" fmla="*/ 632 w 939"/>
                <a:gd name="T15" fmla="*/ 216 h 487"/>
                <a:gd name="T16" fmla="*/ 552 w 939"/>
                <a:gd name="T17" fmla="*/ 144 h 487"/>
                <a:gd name="T18" fmla="*/ 526 w 939"/>
                <a:gd name="T19" fmla="*/ 213 h 487"/>
                <a:gd name="T20" fmla="*/ 499 w 939"/>
                <a:gd name="T21" fmla="*/ 254 h 487"/>
                <a:gd name="T22" fmla="*/ 430 w 939"/>
                <a:gd name="T23" fmla="*/ 270 h 487"/>
                <a:gd name="T24" fmla="*/ 408 w 939"/>
                <a:gd name="T25" fmla="*/ 264 h 487"/>
                <a:gd name="T26" fmla="*/ 401 w 939"/>
                <a:gd name="T27" fmla="*/ 308 h 487"/>
                <a:gd name="T28" fmla="*/ 408 w 939"/>
                <a:gd name="T29" fmla="*/ 324 h 487"/>
                <a:gd name="T30" fmla="*/ 401 w 939"/>
                <a:gd name="T31" fmla="*/ 275 h 487"/>
                <a:gd name="T32" fmla="*/ 427 w 939"/>
                <a:gd name="T33" fmla="*/ 258 h 487"/>
                <a:gd name="T34" fmla="*/ 460 w 939"/>
                <a:gd name="T35" fmla="*/ 248 h 487"/>
                <a:gd name="T36" fmla="*/ 492 w 939"/>
                <a:gd name="T37" fmla="*/ 222 h 487"/>
                <a:gd name="T38" fmla="*/ 544 w 939"/>
                <a:gd name="T39" fmla="*/ 174 h 487"/>
                <a:gd name="T40" fmla="*/ 473 w 939"/>
                <a:gd name="T41" fmla="*/ 117 h 487"/>
                <a:gd name="T42" fmla="*/ 382 w 939"/>
                <a:gd name="T43" fmla="*/ 107 h 487"/>
                <a:gd name="T44" fmla="*/ 344 w 939"/>
                <a:gd name="T45" fmla="*/ 81 h 487"/>
                <a:gd name="T46" fmla="*/ 288 w 939"/>
                <a:gd name="T47" fmla="*/ 35 h 487"/>
                <a:gd name="T48" fmla="*/ 269 w 939"/>
                <a:gd name="T49" fmla="*/ 0 h 487"/>
                <a:gd name="T50" fmla="*/ 245 w 939"/>
                <a:gd name="T51" fmla="*/ 53 h 487"/>
                <a:gd name="T52" fmla="*/ 206 w 939"/>
                <a:gd name="T53" fmla="*/ 74 h 487"/>
                <a:gd name="T54" fmla="*/ 125 w 939"/>
                <a:gd name="T55" fmla="*/ 77 h 487"/>
                <a:gd name="T56" fmla="*/ 16 w 939"/>
                <a:gd name="T57" fmla="*/ 6 h 487"/>
                <a:gd name="T58" fmla="*/ 8 w 939"/>
                <a:gd name="T59" fmla="*/ 86 h 487"/>
                <a:gd name="T60" fmla="*/ 66 w 939"/>
                <a:gd name="T61" fmla="*/ 164 h 487"/>
                <a:gd name="T62" fmla="*/ 63 w 939"/>
                <a:gd name="T63" fmla="*/ 231 h 487"/>
                <a:gd name="T64" fmla="*/ 59 w 939"/>
                <a:gd name="T65" fmla="*/ 337 h 487"/>
                <a:gd name="T66" fmla="*/ 109 w 939"/>
                <a:gd name="T67" fmla="*/ 360 h 487"/>
                <a:gd name="T68" fmla="*/ 130 w 939"/>
                <a:gd name="T69" fmla="*/ 376 h 487"/>
                <a:gd name="T70" fmla="*/ 194 w 939"/>
                <a:gd name="T71" fmla="*/ 487 h 487"/>
                <a:gd name="T72" fmla="*/ 242 w 939"/>
                <a:gd name="T73" fmla="*/ 413 h 487"/>
                <a:gd name="T74" fmla="*/ 272 w 939"/>
                <a:gd name="T75" fmla="*/ 363 h 487"/>
                <a:gd name="T76" fmla="*/ 319 w 939"/>
                <a:gd name="T77" fmla="*/ 346 h 487"/>
                <a:gd name="T78" fmla="*/ 362 w 939"/>
                <a:gd name="T79" fmla="*/ 379 h 487"/>
                <a:gd name="T80" fmla="*/ 412 w 939"/>
                <a:gd name="T81" fmla="*/ 402 h 487"/>
                <a:gd name="T82" fmla="*/ 412 w 939"/>
                <a:gd name="T83" fmla="*/ 346 h 487"/>
                <a:gd name="T84" fmla="*/ 477 w 939"/>
                <a:gd name="T85" fmla="*/ 340 h 487"/>
                <a:gd name="T86" fmla="*/ 539 w 939"/>
                <a:gd name="T87" fmla="*/ 326 h 487"/>
                <a:gd name="T88" fmla="*/ 592 w 939"/>
                <a:gd name="T89" fmla="*/ 374 h 487"/>
                <a:gd name="T90" fmla="*/ 645 w 939"/>
                <a:gd name="T91" fmla="*/ 290 h 487"/>
                <a:gd name="T92" fmla="*/ 756 w 939"/>
                <a:gd name="T93" fmla="*/ 281 h 487"/>
                <a:gd name="T94" fmla="*/ 825 w 939"/>
                <a:gd name="T95" fmla="*/ 287 h 487"/>
                <a:gd name="T96" fmla="*/ 843 w 939"/>
                <a:gd name="T97" fmla="*/ 321 h 487"/>
                <a:gd name="T98" fmla="*/ 938 w 939"/>
                <a:gd name="T99" fmla="*/ 266 h 487"/>
                <a:gd name="T100" fmla="*/ 916 w 939"/>
                <a:gd name="T101" fmla="*/ 217 h 487"/>
                <a:gd name="T102" fmla="*/ 924 w 939"/>
                <a:gd name="T103" fmla="*/ 196 h 487"/>
                <a:gd name="T104" fmla="*/ 896 w 939"/>
                <a:gd name="T105" fmla="*/ 192 h 487"/>
                <a:gd name="T106" fmla="*/ 812 w 939"/>
                <a:gd name="T107" fmla="*/ 141 h 487"/>
                <a:gd name="T108" fmla="*/ 711 w 939"/>
                <a:gd name="T109" fmla="*/ 123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39" h="487">
                  <a:moveTo>
                    <a:pt x="626" y="83"/>
                  </a:moveTo>
                  <a:cubicBezTo>
                    <a:pt x="623" y="84"/>
                    <a:pt x="620" y="84"/>
                    <a:pt x="617" y="84"/>
                  </a:cubicBezTo>
                  <a:cubicBezTo>
                    <a:pt x="616" y="84"/>
                    <a:pt x="614" y="84"/>
                    <a:pt x="612" y="84"/>
                  </a:cubicBezTo>
                  <a:cubicBezTo>
                    <a:pt x="620" y="90"/>
                    <a:pt x="620" y="90"/>
                    <a:pt x="620" y="90"/>
                  </a:cubicBezTo>
                  <a:cubicBezTo>
                    <a:pt x="636" y="100"/>
                    <a:pt x="636" y="100"/>
                    <a:pt x="636" y="100"/>
                  </a:cubicBezTo>
                  <a:cubicBezTo>
                    <a:pt x="636" y="102"/>
                    <a:pt x="636" y="102"/>
                    <a:pt x="636" y="102"/>
                  </a:cubicBezTo>
                  <a:cubicBezTo>
                    <a:pt x="638" y="113"/>
                    <a:pt x="636" y="115"/>
                    <a:pt x="636" y="116"/>
                  </a:cubicBezTo>
                  <a:cubicBezTo>
                    <a:pt x="635" y="117"/>
                    <a:pt x="634" y="119"/>
                    <a:pt x="606" y="130"/>
                  </a:cubicBezTo>
                  <a:cubicBezTo>
                    <a:pt x="606" y="155"/>
                    <a:pt x="606" y="155"/>
                    <a:pt x="606" y="155"/>
                  </a:cubicBezTo>
                  <a:cubicBezTo>
                    <a:pt x="621" y="159"/>
                    <a:pt x="621" y="159"/>
                    <a:pt x="621" y="159"/>
                  </a:cubicBezTo>
                  <a:cubicBezTo>
                    <a:pt x="621" y="185"/>
                    <a:pt x="621" y="185"/>
                    <a:pt x="621" y="185"/>
                  </a:cubicBezTo>
                  <a:cubicBezTo>
                    <a:pt x="642" y="217"/>
                    <a:pt x="642" y="217"/>
                    <a:pt x="642" y="217"/>
                  </a:cubicBezTo>
                  <a:cubicBezTo>
                    <a:pt x="640" y="219"/>
                    <a:pt x="640" y="219"/>
                    <a:pt x="640" y="219"/>
                  </a:cubicBezTo>
                  <a:cubicBezTo>
                    <a:pt x="638" y="221"/>
                    <a:pt x="617" y="242"/>
                    <a:pt x="605" y="246"/>
                  </a:cubicBezTo>
                  <a:cubicBezTo>
                    <a:pt x="597" y="249"/>
                    <a:pt x="591" y="248"/>
                    <a:pt x="584" y="247"/>
                  </a:cubicBezTo>
                  <a:cubicBezTo>
                    <a:pt x="580" y="247"/>
                    <a:pt x="576" y="246"/>
                    <a:pt x="570" y="246"/>
                  </a:cubicBezTo>
                  <a:cubicBezTo>
                    <a:pt x="560" y="246"/>
                    <a:pt x="553" y="258"/>
                    <a:pt x="552" y="261"/>
                  </a:cubicBezTo>
                  <a:cubicBezTo>
                    <a:pt x="552" y="277"/>
                    <a:pt x="552" y="277"/>
                    <a:pt x="552" y="277"/>
                  </a:cubicBezTo>
                  <a:cubicBezTo>
                    <a:pt x="564" y="284"/>
                    <a:pt x="564" y="284"/>
                    <a:pt x="564" y="284"/>
                  </a:cubicBezTo>
                  <a:cubicBezTo>
                    <a:pt x="564" y="285"/>
                    <a:pt x="564" y="285"/>
                    <a:pt x="564" y="285"/>
                  </a:cubicBezTo>
                  <a:cubicBezTo>
                    <a:pt x="569" y="291"/>
                    <a:pt x="576" y="303"/>
                    <a:pt x="574" y="309"/>
                  </a:cubicBezTo>
                  <a:cubicBezTo>
                    <a:pt x="575" y="311"/>
                    <a:pt x="581" y="317"/>
                    <a:pt x="587" y="320"/>
                  </a:cubicBezTo>
                  <a:cubicBezTo>
                    <a:pt x="583" y="327"/>
                    <a:pt x="583" y="327"/>
                    <a:pt x="583" y="327"/>
                  </a:cubicBezTo>
                  <a:cubicBezTo>
                    <a:pt x="570" y="319"/>
                    <a:pt x="565" y="312"/>
                    <a:pt x="567" y="307"/>
                  </a:cubicBezTo>
                  <a:cubicBezTo>
                    <a:pt x="567" y="305"/>
                    <a:pt x="563" y="297"/>
                    <a:pt x="558" y="290"/>
                  </a:cubicBezTo>
                  <a:cubicBezTo>
                    <a:pt x="544" y="282"/>
                    <a:pt x="544" y="282"/>
                    <a:pt x="544" y="282"/>
                  </a:cubicBezTo>
                  <a:cubicBezTo>
                    <a:pt x="544" y="260"/>
                    <a:pt x="544" y="260"/>
                    <a:pt x="544" y="260"/>
                  </a:cubicBezTo>
                  <a:cubicBezTo>
                    <a:pt x="544" y="259"/>
                    <a:pt x="544" y="259"/>
                    <a:pt x="544" y="259"/>
                  </a:cubicBezTo>
                  <a:cubicBezTo>
                    <a:pt x="545" y="258"/>
                    <a:pt x="553" y="238"/>
                    <a:pt x="570" y="238"/>
                  </a:cubicBezTo>
                  <a:cubicBezTo>
                    <a:pt x="576" y="238"/>
                    <a:pt x="581" y="239"/>
                    <a:pt x="585" y="239"/>
                  </a:cubicBezTo>
                  <a:cubicBezTo>
                    <a:pt x="591" y="240"/>
                    <a:pt x="596" y="240"/>
                    <a:pt x="602" y="238"/>
                  </a:cubicBezTo>
                  <a:cubicBezTo>
                    <a:pt x="610" y="236"/>
                    <a:pt x="625" y="223"/>
                    <a:pt x="632" y="216"/>
                  </a:cubicBezTo>
                  <a:cubicBezTo>
                    <a:pt x="613" y="188"/>
                    <a:pt x="613" y="188"/>
                    <a:pt x="613" y="188"/>
                  </a:cubicBezTo>
                  <a:cubicBezTo>
                    <a:pt x="613" y="165"/>
                    <a:pt x="613" y="165"/>
                    <a:pt x="613" y="165"/>
                  </a:cubicBezTo>
                  <a:cubicBezTo>
                    <a:pt x="591" y="159"/>
                    <a:pt x="591" y="159"/>
                    <a:pt x="591" y="159"/>
                  </a:cubicBezTo>
                  <a:cubicBezTo>
                    <a:pt x="552" y="144"/>
                    <a:pt x="552" y="144"/>
                    <a:pt x="552" y="144"/>
                  </a:cubicBezTo>
                  <a:cubicBezTo>
                    <a:pt x="552" y="176"/>
                    <a:pt x="552" y="176"/>
                    <a:pt x="552" y="176"/>
                  </a:cubicBezTo>
                  <a:cubicBezTo>
                    <a:pt x="542" y="195"/>
                    <a:pt x="542" y="195"/>
                    <a:pt x="542" y="195"/>
                  </a:cubicBezTo>
                  <a:cubicBezTo>
                    <a:pt x="541" y="195"/>
                    <a:pt x="541" y="195"/>
                    <a:pt x="541" y="195"/>
                  </a:cubicBezTo>
                  <a:cubicBezTo>
                    <a:pt x="533" y="202"/>
                    <a:pt x="525" y="211"/>
                    <a:pt x="526" y="213"/>
                  </a:cubicBezTo>
                  <a:cubicBezTo>
                    <a:pt x="526" y="215"/>
                    <a:pt x="526" y="217"/>
                    <a:pt x="524" y="219"/>
                  </a:cubicBezTo>
                  <a:cubicBezTo>
                    <a:pt x="521" y="225"/>
                    <a:pt x="507" y="228"/>
                    <a:pt x="500" y="229"/>
                  </a:cubicBezTo>
                  <a:cubicBezTo>
                    <a:pt x="500" y="253"/>
                    <a:pt x="500" y="253"/>
                    <a:pt x="500" y="253"/>
                  </a:cubicBezTo>
                  <a:cubicBezTo>
                    <a:pt x="499" y="254"/>
                    <a:pt x="499" y="254"/>
                    <a:pt x="499" y="254"/>
                  </a:cubicBezTo>
                  <a:cubicBezTo>
                    <a:pt x="494" y="259"/>
                    <a:pt x="483" y="269"/>
                    <a:pt x="476" y="266"/>
                  </a:cubicBezTo>
                  <a:cubicBezTo>
                    <a:pt x="470" y="263"/>
                    <a:pt x="461" y="257"/>
                    <a:pt x="457" y="255"/>
                  </a:cubicBezTo>
                  <a:cubicBezTo>
                    <a:pt x="454" y="255"/>
                    <a:pt x="440" y="255"/>
                    <a:pt x="436" y="264"/>
                  </a:cubicBezTo>
                  <a:cubicBezTo>
                    <a:pt x="435" y="266"/>
                    <a:pt x="433" y="269"/>
                    <a:pt x="430" y="270"/>
                  </a:cubicBezTo>
                  <a:cubicBezTo>
                    <a:pt x="426" y="270"/>
                    <a:pt x="423" y="267"/>
                    <a:pt x="421" y="263"/>
                  </a:cubicBezTo>
                  <a:cubicBezTo>
                    <a:pt x="418" y="260"/>
                    <a:pt x="415" y="255"/>
                    <a:pt x="411" y="255"/>
                  </a:cubicBezTo>
                  <a:cubicBezTo>
                    <a:pt x="409" y="255"/>
                    <a:pt x="408" y="256"/>
                    <a:pt x="408" y="256"/>
                  </a:cubicBezTo>
                  <a:cubicBezTo>
                    <a:pt x="408" y="257"/>
                    <a:pt x="408" y="261"/>
                    <a:pt x="408" y="264"/>
                  </a:cubicBezTo>
                  <a:cubicBezTo>
                    <a:pt x="409" y="267"/>
                    <a:pt x="409" y="272"/>
                    <a:pt x="409" y="276"/>
                  </a:cubicBezTo>
                  <a:cubicBezTo>
                    <a:pt x="407" y="283"/>
                    <a:pt x="404" y="286"/>
                    <a:pt x="401" y="288"/>
                  </a:cubicBezTo>
                  <a:cubicBezTo>
                    <a:pt x="399" y="290"/>
                    <a:pt x="396" y="293"/>
                    <a:pt x="394" y="299"/>
                  </a:cubicBezTo>
                  <a:cubicBezTo>
                    <a:pt x="392" y="303"/>
                    <a:pt x="393" y="304"/>
                    <a:pt x="401" y="308"/>
                  </a:cubicBezTo>
                  <a:cubicBezTo>
                    <a:pt x="408" y="310"/>
                    <a:pt x="416" y="314"/>
                    <a:pt x="416" y="324"/>
                  </a:cubicBezTo>
                  <a:cubicBezTo>
                    <a:pt x="416" y="335"/>
                    <a:pt x="434" y="340"/>
                    <a:pt x="434" y="340"/>
                  </a:cubicBezTo>
                  <a:cubicBezTo>
                    <a:pt x="432" y="347"/>
                    <a:pt x="432" y="347"/>
                    <a:pt x="432" y="347"/>
                  </a:cubicBezTo>
                  <a:cubicBezTo>
                    <a:pt x="431" y="347"/>
                    <a:pt x="408" y="341"/>
                    <a:pt x="408" y="324"/>
                  </a:cubicBezTo>
                  <a:cubicBezTo>
                    <a:pt x="408" y="320"/>
                    <a:pt x="405" y="318"/>
                    <a:pt x="398" y="315"/>
                  </a:cubicBezTo>
                  <a:cubicBezTo>
                    <a:pt x="392" y="312"/>
                    <a:pt x="382" y="308"/>
                    <a:pt x="386" y="297"/>
                  </a:cubicBezTo>
                  <a:cubicBezTo>
                    <a:pt x="389" y="288"/>
                    <a:pt x="393" y="285"/>
                    <a:pt x="396" y="282"/>
                  </a:cubicBezTo>
                  <a:cubicBezTo>
                    <a:pt x="399" y="280"/>
                    <a:pt x="400" y="279"/>
                    <a:pt x="401" y="275"/>
                  </a:cubicBezTo>
                  <a:cubicBezTo>
                    <a:pt x="401" y="272"/>
                    <a:pt x="401" y="268"/>
                    <a:pt x="400" y="265"/>
                  </a:cubicBezTo>
                  <a:cubicBezTo>
                    <a:pt x="400" y="259"/>
                    <a:pt x="399" y="254"/>
                    <a:pt x="402" y="251"/>
                  </a:cubicBezTo>
                  <a:cubicBezTo>
                    <a:pt x="404" y="249"/>
                    <a:pt x="407" y="247"/>
                    <a:pt x="411" y="247"/>
                  </a:cubicBezTo>
                  <a:cubicBezTo>
                    <a:pt x="419" y="247"/>
                    <a:pt x="424" y="254"/>
                    <a:pt x="427" y="258"/>
                  </a:cubicBezTo>
                  <a:cubicBezTo>
                    <a:pt x="428" y="259"/>
                    <a:pt x="428" y="260"/>
                    <a:pt x="429" y="261"/>
                  </a:cubicBezTo>
                  <a:cubicBezTo>
                    <a:pt x="429" y="261"/>
                    <a:pt x="429" y="260"/>
                    <a:pt x="429" y="260"/>
                  </a:cubicBezTo>
                  <a:cubicBezTo>
                    <a:pt x="436" y="246"/>
                    <a:pt x="458" y="247"/>
                    <a:pt x="459" y="247"/>
                  </a:cubicBezTo>
                  <a:cubicBezTo>
                    <a:pt x="460" y="248"/>
                    <a:pt x="460" y="248"/>
                    <a:pt x="460" y="248"/>
                  </a:cubicBezTo>
                  <a:cubicBezTo>
                    <a:pt x="461" y="248"/>
                    <a:pt x="461" y="248"/>
                    <a:pt x="461" y="248"/>
                  </a:cubicBezTo>
                  <a:cubicBezTo>
                    <a:pt x="461" y="248"/>
                    <a:pt x="473" y="256"/>
                    <a:pt x="479" y="258"/>
                  </a:cubicBezTo>
                  <a:cubicBezTo>
                    <a:pt x="480" y="259"/>
                    <a:pt x="487" y="255"/>
                    <a:pt x="492" y="250"/>
                  </a:cubicBezTo>
                  <a:cubicBezTo>
                    <a:pt x="492" y="222"/>
                    <a:pt x="492" y="222"/>
                    <a:pt x="492" y="222"/>
                  </a:cubicBezTo>
                  <a:cubicBezTo>
                    <a:pt x="495" y="221"/>
                    <a:pt x="495" y="221"/>
                    <a:pt x="495" y="221"/>
                  </a:cubicBezTo>
                  <a:cubicBezTo>
                    <a:pt x="506" y="220"/>
                    <a:pt x="516" y="217"/>
                    <a:pt x="518" y="215"/>
                  </a:cubicBezTo>
                  <a:cubicBezTo>
                    <a:pt x="516" y="206"/>
                    <a:pt x="529" y="195"/>
                    <a:pt x="536" y="189"/>
                  </a:cubicBezTo>
                  <a:cubicBezTo>
                    <a:pt x="544" y="174"/>
                    <a:pt x="544" y="174"/>
                    <a:pt x="544" y="174"/>
                  </a:cubicBezTo>
                  <a:cubicBezTo>
                    <a:pt x="544" y="142"/>
                    <a:pt x="544" y="142"/>
                    <a:pt x="544" y="142"/>
                  </a:cubicBezTo>
                  <a:cubicBezTo>
                    <a:pt x="521" y="142"/>
                    <a:pt x="521" y="142"/>
                    <a:pt x="521" y="142"/>
                  </a:cubicBezTo>
                  <a:cubicBezTo>
                    <a:pt x="520" y="142"/>
                    <a:pt x="520" y="142"/>
                    <a:pt x="520" y="142"/>
                  </a:cubicBezTo>
                  <a:cubicBezTo>
                    <a:pt x="500" y="135"/>
                    <a:pt x="476" y="125"/>
                    <a:pt x="473" y="117"/>
                  </a:cubicBezTo>
                  <a:cubicBezTo>
                    <a:pt x="471" y="115"/>
                    <a:pt x="457" y="113"/>
                    <a:pt x="449" y="112"/>
                  </a:cubicBezTo>
                  <a:cubicBezTo>
                    <a:pt x="439" y="110"/>
                    <a:pt x="429" y="109"/>
                    <a:pt x="423" y="106"/>
                  </a:cubicBezTo>
                  <a:cubicBezTo>
                    <a:pt x="418" y="103"/>
                    <a:pt x="408" y="105"/>
                    <a:pt x="399" y="106"/>
                  </a:cubicBezTo>
                  <a:cubicBezTo>
                    <a:pt x="392" y="107"/>
                    <a:pt x="386" y="108"/>
                    <a:pt x="382" y="107"/>
                  </a:cubicBezTo>
                  <a:cubicBezTo>
                    <a:pt x="380" y="106"/>
                    <a:pt x="375" y="108"/>
                    <a:pt x="371" y="109"/>
                  </a:cubicBezTo>
                  <a:cubicBezTo>
                    <a:pt x="364" y="111"/>
                    <a:pt x="355" y="114"/>
                    <a:pt x="349" y="110"/>
                  </a:cubicBezTo>
                  <a:cubicBezTo>
                    <a:pt x="346" y="109"/>
                    <a:pt x="344" y="106"/>
                    <a:pt x="343" y="102"/>
                  </a:cubicBezTo>
                  <a:cubicBezTo>
                    <a:pt x="341" y="93"/>
                    <a:pt x="343" y="86"/>
                    <a:pt x="344" y="81"/>
                  </a:cubicBezTo>
                  <a:cubicBezTo>
                    <a:pt x="345" y="75"/>
                    <a:pt x="346" y="72"/>
                    <a:pt x="344" y="67"/>
                  </a:cubicBezTo>
                  <a:cubicBezTo>
                    <a:pt x="339" y="57"/>
                    <a:pt x="330" y="52"/>
                    <a:pt x="323" y="49"/>
                  </a:cubicBezTo>
                  <a:cubicBezTo>
                    <a:pt x="316" y="45"/>
                    <a:pt x="291" y="36"/>
                    <a:pt x="291" y="36"/>
                  </a:cubicBezTo>
                  <a:cubicBezTo>
                    <a:pt x="288" y="35"/>
                    <a:pt x="288" y="35"/>
                    <a:pt x="288" y="35"/>
                  </a:cubicBezTo>
                  <a:cubicBezTo>
                    <a:pt x="288" y="32"/>
                    <a:pt x="288" y="32"/>
                    <a:pt x="288" y="32"/>
                  </a:cubicBezTo>
                  <a:cubicBezTo>
                    <a:pt x="289" y="20"/>
                    <a:pt x="286" y="9"/>
                    <a:pt x="283" y="8"/>
                  </a:cubicBezTo>
                  <a:cubicBezTo>
                    <a:pt x="279" y="7"/>
                    <a:pt x="276" y="5"/>
                    <a:pt x="274" y="3"/>
                  </a:cubicBezTo>
                  <a:cubicBezTo>
                    <a:pt x="272" y="2"/>
                    <a:pt x="270" y="0"/>
                    <a:pt x="269" y="0"/>
                  </a:cubicBezTo>
                  <a:cubicBezTo>
                    <a:pt x="269" y="0"/>
                    <a:pt x="268" y="1"/>
                    <a:pt x="265" y="6"/>
                  </a:cubicBezTo>
                  <a:cubicBezTo>
                    <a:pt x="260" y="18"/>
                    <a:pt x="252" y="28"/>
                    <a:pt x="249" y="32"/>
                  </a:cubicBezTo>
                  <a:cubicBezTo>
                    <a:pt x="251" y="35"/>
                    <a:pt x="253" y="39"/>
                    <a:pt x="253" y="44"/>
                  </a:cubicBezTo>
                  <a:cubicBezTo>
                    <a:pt x="252" y="46"/>
                    <a:pt x="251" y="50"/>
                    <a:pt x="245" y="53"/>
                  </a:cubicBezTo>
                  <a:cubicBezTo>
                    <a:pt x="232" y="58"/>
                    <a:pt x="222" y="63"/>
                    <a:pt x="222" y="63"/>
                  </a:cubicBezTo>
                  <a:cubicBezTo>
                    <a:pt x="221" y="64"/>
                    <a:pt x="221" y="64"/>
                    <a:pt x="221" y="64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74"/>
                    <a:pt x="206" y="74"/>
                    <a:pt x="206" y="74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164" y="108"/>
                    <a:pt x="164" y="108"/>
                    <a:pt x="164" y="108"/>
                  </a:cubicBezTo>
                  <a:cubicBezTo>
                    <a:pt x="144" y="93"/>
                    <a:pt x="144" y="93"/>
                    <a:pt x="144" y="93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1" y="82"/>
                    <a:pt x="114" y="91"/>
                    <a:pt x="105" y="94"/>
                  </a:cubicBezTo>
                  <a:cubicBezTo>
                    <a:pt x="94" y="97"/>
                    <a:pt x="81" y="82"/>
                    <a:pt x="68" y="47"/>
                  </a:cubicBezTo>
                  <a:cubicBezTo>
                    <a:pt x="62" y="32"/>
                    <a:pt x="58" y="20"/>
                    <a:pt x="56" y="15"/>
                  </a:cubicBezTo>
                  <a:cubicBezTo>
                    <a:pt x="46" y="12"/>
                    <a:pt x="23" y="6"/>
                    <a:pt x="16" y="6"/>
                  </a:cubicBezTo>
                  <a:cubicBezTo>
                    <a:pt x="13" y="8"/>
                    <a:pt x="10" y="24"/>
                    <a:pt x="9" y="40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17" y="86"/>
                    <a:pt x="17" y="86"/>
                    <a:pt x="17" y="86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66" y="164"/>
                    <a:pt x="66" y="164"/>
                    <a:pt x="66" y="164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55" y="168"/>
                    <a:pt x="48" y="173"/>
                    <a:pt x="48" y="175"/>
                  </a:cubicBezTo>
                  <a:cubicBezTo>
                    <a:pt x="48" y="180"/>
                    <a:pt x="57" y="211"/>
                    <a:pt x="63" y="230"/>
                  </a:cubicBezTo>
                  <a:cubicBezTo>
                    <a:pt x="63" y="231"/>
                    <a:pt x="63" y="231"/>
                    <a:pt x="63" y="231"/>
                  </a:cubicBezTo>
                  <a:cubicBezTo>
                    <a:pt x="63" y="232"/>
                    <a:pt x="63" y="232"/>
                    <a:pt x="63" y="232"/>
                  </a:cubicBezTo>
                  <a:cubicBezTo>
                    <a:pt x="62" y="238"/>
                    <a:pt x="53" y="294"/>
                    <a:pt x="48" y="305"/>
                  </a:cubicBezTo>
                  <a:cubicBezTo>
                    <a:pt x="46" y="308"/>
                    <a:pt x="44" y="310"/>
                    <a:pt x="43" y="311"/>
                  </a:cubicBezTo>
                  <a:cubicBezTo>
                    <a:pt x="59" y="337"/>
                    <a:pt x="59" y="337"/>
                    <a:pt x="59" y="337"/>
                  </a:cubicBezTo>
                  <a:cubicBezTo>
                    <a:pt x="73" y="320"/>
                    <a:pt x="73" y="320"/>
                    <a:pt x="73" y="320"/>
                  </a:cubicBezTo>
                  <a:cubicBezTo>
                    <a:pt x="76" y="323"/>
                    <a:pt x="76" y="323"/>
                    <a:pt x="76" y="323"/>
                  </a:cubicBezTo>
                  <a:cubicBezTo>
                    <a:pt x="85" y="330"/>
                    <a:pt x="95" y="337"/>
                    <a:pt x="99" y="339"/>
                  </a:cubicBezTo>
                  <a:cubicBezTo>
                    <a:pt x="101" y="339"/>
                    <a:pt x="102" y="342"/>
                    <a:pt x="109" y="360"/>
                  </a:cubicBezTo>
                  <a:cubicBezTo>
                    <a:pt x="110" y="360"/>
                    <a:pt x="110" y="360"/>
                    <a:pt x="110" y="360"/>
                  </a:cubicBezTo>
                  <a:cubicBezTo>
                    <a:pt x="110" y="376"/>
                    <a:pt x="110" y="376"/>
                    <a:pt x="110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30" y="376"/>
                    <a:pt x="130" y="376"/>
                    <a:pt x="130" y="376"/>
                  </a:cubicBezTo>
                  <a:cubicBezTo>
                    <a:pt x="132" y="377"/>
                    <a:pt x="152" y="389"/>
                    <a:pt x="152" y="402"/>
                  </a:cubicBezTo>
                  <a:cubicBezTo>
                    <a:pt x="152" y="409"/>
                    <a:pt x="163" y="430"/>
                    <a:pt x="171" y="443"/>
                  </a:cubicBezTo>
                  <a:cubicBezTo>
                    <a:pt x="175" y="451"/>
                    <a:pt x="178" y="458"/>
                    <a:pt x="180" y="462"/>
                  </a:cubicBezTo>
                  <a:cubicBezTo>
                    <a:pt x="184" y="471"/>
                    <a:pt x="190" y="482"/>
                    <a:pt x="194" y="487"/>
                  </a:cubicBezTo>
                  <a:cubicBezTo>
                    <a:pt x="212" y="474"/>
                    <a:pt x="212" y="474"/>
                    <a:pt x="212" y="474"/>
                  </a:cubicBezTo>
                  <a:cubicBezTo>
                    <a:pt x="228" y="476"/>
                    <a:pt x="228" y="476"/>
                    <a:pt x="228" y="476"/>
                  </a:cubicBezTo>
                  <a:cubicBezTo>
                    <a:pt x="228" y="453"/>
                    <a:pt x="228" y="453"/>
                    <a:pt x="228" y="453"/>
                  </a:cubicBezTo>
                  <a:cubicBezTo>
                    <a:pt x="242" y="413"/>
                    <a:pt x="242" y="413"/>
                    <a:pt x="242" y="413"/>
                  </a:cubicBezTo>
                  <a:cubicBezTo>
                    <a:pt x="244" y="413"/>
                    <a:pt x="244" y="413"/>
                    <a:pt x="244" y="413"/>
                  </a:cubicBezTo>
                  <a:cubicBezTo>
                    <a:pt x="245" y="413"/>
                    <a:pt x="262" y="411"/>
                    <a:pt x="263" y="400"/>
                  </a:cubicBezTo>
                  <a:cubicBezTo>
                    <a:pt x="264" y="397"/>
                    <a:pt x="264" y="394"/>
                    <a:pt x="264" y="390"/>
                  </a:cubicBezTo>
                  <a:cubicBezTo>
                    <a:pt x="266" y="378"/>
                    <a:pt x="267" y="367"/>
                    <a:pt x="272" y="363"/>
                  </a:cubicBezTo>
                  <a:cubicBezTo>
                    <a:pt x="277" y="361"/>
                    <a:pt x="292" y="346"/>
                    <a:pt x="298" y="341"/>
                  </a:cubicBezTo>
                  <a:cubicBezTo>
                    <a:pt x="299" y="340"/>
                    <a:pt x="299" y="340"/>
                    <a:pt x="299" y="340"/>
                  </a:cubicBezTo>
                  <a:cubicBezTo>
                    <a:pt x="324" y="340"/>
                    <a:pt x="324" y="340"/>
                    <a:pt x="324" y="340"/>
                  </a:cubicBezTo>
                  <a:cubicBezTo>
                    <a:pt x="319" y="346"/>
                    <a:pt x="319" y="346"/>
                    <a:pt x="319" y="346"/>
                  </a:cubicBezTo>
                  <a:cubicBezTo>
                    <a:pt x="318" y="347"/>
                    <a:pt x="308" y="359"/>
                    <a:pt x="318" y="369"/>
                  </a:cubicBezTo>
                  <a:cubicBezTo>
                    <a:pt x="328" y="379"/>
                    <a:pt x="335" y="383"/>
                    <a:pt x="338" y="385"/>
                  </a:cubicBezTo>
                  <a:cubicBezTo>
                    <a:pt x="364" y="370"/>
                    <a:pt x="364" y="370"/>
                    <a:pt x="364" y="370"/>
                  </a:cubicBezTo>
                  <a:cubicBezTo>
                    <a:pt x="362" y="379"/>
                    <a:pt x="362" y="379"/>
                    <a:pt x="362" y="379"/>
                  </a:cubicBezTo>
                  <a:cubicBezTo>
                    <a:pt x="359" y="393"/>
                    <a:pt x="358" y="408"/>
                    <a:pt x="361" y="410"/>
                  </a:cubicBezTo>
                  <a:cubicBezTo>
                    <a:pt x="362" y="411"/>
                    <a:pt x="362" y="411"/>
                    <a:pt x="363" y="412"/>
                  </a:cubicBezTo>
                  <a:cubicBezTo>
                    <a:pt x="376" y="402"/>
                    <a:pt x="376" y="402"/>
                    <a:pt x="376" y="402"/>
                  </a:cubicBezTo>
                  <a:cubicBezTo>
                    <a:pt x="412" y="402"/>
                    <a:pt x="412" y="402"/>
                    <a:pt x="412" y="402"/>
                  </a:cubicBezTo>
                  <a:cubicBezTo>
                    <a:pt x="417" y="392"/>
                    <a:pt x="417" y="392"/>
                    <a:pt x="417" y="392"/>
                  </a:cubicBezTo>
                  <a:cubicBezTo>
                    <a:pt x="412" y="386"/>
                    <a:pt x="401" y="374"/>
                    <a:pt x="401" y="365"/>
                  </a:cubicBezTo>
                  <a:cubicBezTo>
                    <a:pt x="400" y="353"/>
                    <a:pt x="410" y="348"/>
                    <a:pt x="410" y="347"/>
                  </a:cubicBezTo>
                  <a:cubicBezTo>
                    <a:pt x="412" y="346"/>
                    <a:pt x="412" y="346"/>
                    <a:pt x="412" y="346"/>
                  </a:cubicBezTo>
                  <a:cubicBezTo>
                    <a:pt x="441" y="357"/>
                    <a:pt x="441" y="357"/>
                    <a:pt x="441" y="357"/>
                  </a:cubicBezTo>
                  <a:cubicBezTo>
                    <a:pt x="457" y="359"/>
                    <a:pt x="457" y="359"/>
                    <a:pt x="457" y="359"/>
                  </a:cubicBezTo>
                  <a:cubicBezTo>
                    <a:pt x="457" y="348"/>
                    <a:pt x="457" y="348"/>
                    <a:pt x="457" y="348"/>
                  </a:cubicBezTo>
                  <a:cubicBezTo>
                    <a:pt x="477" y="340"/>
                    <a:pt x="477" y="340"/>
                    <a:pt x="477" y="340"/>
                  </a:cubicBezTo>
                  <a:cubicBezTo>
                    <a:pt x="477" y="340"/>
                    <a:pt x="484" y="338"/>
                    <a:pt x="491" y="328"/>
                  </a:cubicBezTo>
                  <a:cubicBezTo>
                    <a:pt x="494" y="322"/>
                    <a:pt x="498" y="320"/>
                    <a:pt x="501" y="320"/>
                  </a:cubicBezTo>
                  <a:cubicBezTo>
                    <a:pt x="507" y="319"/>
                    <a:pt x="512" y="323"/>
                    <a:pt x="514" y="326"/>
                  </a:cubicBezTo>
                  <a:cubicBezTo>
                    <a:pt x="539" y="326"/>
                    <a:pt x="539" y="326"/>
                    <a:pt x="539" y="326"/>
                  </a:cubicBezTo>
                  <a:cubicBezTo>
                    <a:pt x="542" y="326"/>
                    <a:pt x="545" y="327"/>
                    <a:pt x="547" y="330"/>
                  </a:cubicBezTo>
                  <a:cubicBezTo>
                    <a:pt x="551" y="336"/>
                    <a:pt x="547" y="348"/>
                    <a:pt x="544" y="354"/>
                  </a:cubicBezTo>
                  <a:cubicBezTo>
                    <a:pt x="572" y="374"/>
                    <a:pt x="572" y="374"/>
                    <a:pt x="572" y="374"/>
                  </a:cubicBezTo>
                  <a:cubicBezTo>
                    <a:pt x="592" y="374"/>
                    <a:pt x="592" y="374"/>
                    <a:pt x="592" y="374"/>
                  </a:cubicBezTo>
                  <a:cubicBezTo>
                    <a:pt x="591" y="370"/>
                    <a:pt x="591" y="365"/>
                    <a:pt x="591" y="360"/>
                  </a:cubicBezTo>
                  <a:cubicBezTo>
                    <a:pt x="590" y="348"/>
                    <a:pt x="590" y="336"/>
                    <a:pt x="590" y="326"/>
                  </a:cubicBezTo>
                  <a:cubicBezTo>
                    <a:pt x="592" y="302"/>
                    <a:pt x="606" y="287"/>
                    <a:pt x="626" y="287"/>
                  </a:cubicBezTo>
                  <a:cubicBezTo>
                    <a:pt x="635" y="287"/>
                    <a:pt x="642" y="288"/>
                    <a:pt x="645" y="290"/>
                  </a:cubicBezTo>
                  <a:cubicBezTo>
                    <a:pt x="646" y="287"/>
                    <a:pt x="646" y="281"/>
                    <a:pt x="644" y="273"/>
                  </a:cubicBezTo>
                  <a:cubicBezTo>
                    <a:pt x="643" y="267"/>
                    <a:pt x="645" y="263"/>
                    <a:pt x="647" y="261"/>
                  </a:cubicBezTo>
                  <a:cubicBezTo>
                    <a:pt x="653" y="255"/>
                    <a:pt x="669" y="257"/>
                    <a:pt x="702" y="268"/>
                  </a:cubicBezTo>
                  <a:cubicBezTo>
                    <a:pt x="728" y="277"/>
                    <a:pt x="754" y="281"/>
                    <a:pt x="756" y="281"/>
                  </a:cubicBezTo>
                  <a:cubicBezTo>
                    <a:pt x="790" y="281"/>
                    <a:pt x="790" y="281"/>
                    <a:pt x="790" y="281"/>
                  </a:cubicBezTo>
                  <a:cubicBezTo>
                    <a:pt x="790" y="298"/>
                    <a:pt x="790" y="298"/>
                    <a:pt x="790" y="298"/>
                  </a:cubicBezTo>
                  <a:cubicBezTo>
                    <a:pt x="801" y="287"/>
                    <a:pt x="801" y="287"/>
                    <a:pt x="801" y="287"/>
                  </a:cubicBezTo>
                  <a:cubicBezTo>
                    <a:pt x="825" y="287"/>
                    <a:pt x="825" y="287"/>
                    <a:pt x="825" y="287"/>
                  </a:cubicBezTo>
                  <a:cubicBezTo>
                    <a:pt x="827" y="322"/>
                    <a:pt x="827" y="322"/>
                    <a:pt x="827" y="322"/>
                  </a:cubicBezTo>
                  <a:cubicBezTo>
                    <a:pt x="837" y="322"/>
                    <a:pt x="837" y="322"/>
                    <a:pt x="837" y="322"/>
                  </a:cubicBezTo>
                  <a:cubicBezTo>
                    <a:pt x="840" y="322"/>
                    <a:pt x="843" y="323"/>
                    <a:pt x="846" y="324"/>
                  </a:cubicBezTo>
                  <a:cubicBezTo>
                    <a:pt x="843" y="321"/>
                    <a:pt x="843" y="321"/>
                    <a:pt x="843" y="321"/>
                  </a:cubicBezTo>
                  <a:cubicBezTo>
                    <a:pt x="873" y="289"/>
                    <a:pt x="873" y="289"/>
                    <a:pt x="873" y="289"/>
                  </a:cubicBezTo>
                  <a:cubicBezTo>
                    <a:pt x="874" y="289"/>
                    <a:pt x="874" y="289"/>
                    <a:pt x="874" y="289"/>
                  </a:cubicBezTo>
                  <a:cubicBezTo>
                    <a:pt x="875" y="288"/>
                    <a:pt x="906" y="276"/>
                    <a:pt x="919" y="272"/>
                  </a:cubicBezTo>
                  <a:cubicBezTo>
                    <a:pt x="924" y="270"/>
                    <a:pt x="931" y="268"/>
                    <a:pt x="938" y="266"/>
                  </a:cubicBezTo>
                  <a:cubicBezTo>
                    <a:pt x="938" y="262"/>
                    <a:pt x="938" y="256"/>
                    <a:pt x="938" y="252"/>
                  </a:cubicBezTo>
                  <a:cubicBezTo>
                    <a:pt x="937" y="248"/>
                    <a:pt x="928" y="237"/>
                    <a:pt x="921" y="229"/>
                  </a:cubicBezTo>
                  <a:cubicBezTo>
                    <a:pt x="919" y="226"/>
                    <a:pt x="919" y="226"/>
                    <a:pt x="919" y="226"/>
                  </a:cubicBezTo>
                  <a:cubicBezTo>
                    <a:pt x="918" y="225"/>
                    <a:pt x="914" y="221"/>
                    <a:pt x="916" y="217"/>
                  </a:cubicBezTo>
                  <a:cubicBezTo>
                    <a:pt x="917" y="212"/>
                    <a:pt x="922" y="211"/>
                    <a:pt x="928" y="209"/>
                  </a:cubicBezTo>
                  <a:cubicBezTo>
                    <a:pt x="932" y="207"/>
                    <a:pt x="936" y="206"/>
                    <a:pt x="939" y="204"/>
                  </a:cubicBezTo>
                  <a:cubicBezTo>
                    <a:pt x="939" y="204"/>
                    <a:pt x="939" y="204"/>
                    <a:pt x="939" y="204"/>
                  </a:cubicBezTo>
                  <a:cubicBezTo>
                    <a:pt x="937" y="201"/>
                    <a:pt x="928" y="197"/>
                    <a:pt x="924" y="196"/>
                  </a:cubicBezTo>
                  <a:cubicBezTo>
                    <a:pt x="920" y="194"/>
                    <a:pt x="917" y="193"/>
                    <a:pt x="916" y="192"/>
                  </a:cubicBezTo>
                  <a:cubicBezTo>
                    <a:pt x="913" y="190"/>
                    <a:pt x="904" y="191"/>
                    <a:pt x="898" y="192"/>
                  </a:cubicBezTo>
                  <a:cubicBezTo>
                    <a:pt x="897" y="192"/>
                    <a:pt x="897" y="192"/>
                    <a:pt x="897" y="192"/>
                  </a:cubicBezTo>
                  <a:cubicBezTo>
                    <a:pt x="896" y="192"/>
                    <a:pt x="896" y="192"/>
                    <a:pt x="896" y="192"/>
                  </a:cubicBezTo>
                  <a:cubicBezTo>
                    <a:pt x="893" y="191"/>
                    <a:pt x="860" y="180"/>
                    <a:pt x="852" y="173"/>
                  </a:cubicBezTo>
                  <a:cubicBezTo>
                    <a:pt x="848" y="168"/>
                    <a:pt x="841" y="166"/>
                    <a:pt x="835" y="164"/>
                  </a:cubicBezTo>
                  <a:cubicBezTo>
                    <a:pt x="833" y="163"/>
                    <a:pt x="831" y="162"/>
                    <a:pt x="829" y="161"/>
                  </a:cubicBezTo>
                  <a:cubicBezTo>
                    <a:pt x="823" y="158"/>
                    <a:pt x="815" y="145"/>
                    <a:pt x="812" y="141"/>
                  </a:cubicBezTo>
                  <a:cubicBezTo>
                    <a:pt x="803" y="131"/>
                    <a:pt x="803" y="131"/>
                    <a:pt x="803" y="131"/>
                  </a:cubicBezTo>
                  <a:cubicBezTo>
                    <a:pt x="797" y="133"/>
                    <a:pt x="778" y="139"/>
                    <a:pt x="755" y="142"/>
                  </a:cubicBezTo>
                  <a:cubicBezTo>
                    <a:pt x="732" y="145"/>
                    <a:pt x="719" y="132"/>
                    <a:pt x="713" y="126"/>
                  </a:cubicBezTo>
                  <a:cubicBezTo>
                    <a:pt x="712" y="125"/>
                    <a:pt x="711" y="124"/>
                    <a:pt x="711" y="123"/>
                  </a:cubicBezTo>
                  <a:cubicBezTo>
                    <a:pt x="708" y="123"/>
                    <a:pt x="703" y="120"/>
                    <a:pt x="685" y="97"/>
                  </a:cubicBezTo>
                  <a:cubicBezTo>
                    <a:pt x="679" y="95"/>
                    <a:pt x="657" y="89"/>
                    <a:pt x="646" y="84"/>
                  </a:cubicBezTo>
                  <a:cubicBezTo>
                    <a:pt x="640" y="80"/>
                    <a:pt x="633" y="82"/>
                    <a:pt x="6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10897143-9282-4053-AA4B-43B0CEC45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3389" y="4800600"/>
              <a:ext cx="1165225" cy="1165225"/>
            </a:xfrm>
            <a:custGeom>
              <a:avLst/>
              <a:gdLst>
                <a:gd name="T0" fmla="*/ 445 w 469"/>
                <a:gd name="T1" fmla="*/ 346 h 469"/>
                <a:gd name="T2" fmla="*/ 468 w 469"/>
                <a:gd name="T3" fmla="*/ 318 h 469"/>
                <a:gd name="T4" fmla="*/ 426 w 469"/>
                <a:gd name="T5" fmla="*/ 306 h 469"/>
                <a:gd name="T6" fmla="*/ 393 w 469"/>
                <a:gd name="T7" fmla="*/ 287 h 469"/>
                <a:gd name="T8" fmla="*/ 383 w 469"/>
                <a:gd name="T9" fmla="*/ 230 h 469"/>
                <a:gd name="T10" fmla="*/ 380 w 469"/>
                <a:gd name="T11" fmla="*/ 186 h 469"/>
                <a:gd name="T12" fmla="*/ 379 w 469"/>
                <a:gd name="T13" fmla="*/ 154 h 469"/>
                <a:gd name="T14" fmla="*/ 361 w 469"/>
                <a:gd name="T15" fmla="*/ 164 h 469"/>
                <a:gd name="T16" fmla="*/ 348 w 469"/>
                <a:gd name="T17" fmla="*/ 142 h 469"/>
                <a:gd name="T18" fmla="*/ 334 w 469"/>
                <a:gd name="T19" fmla="*/ 126 h 469"/>
                <a:gd name="T20" fmla="*/ 359 w 469"/>
                <a:gd name="T21" fmla="*/ 110 h 469"/>
                <a:gd name="T22" fmla="*/ 421 w 469"/>
                <a:gd name="T23" fmla="*/ 110 h 469"/>
                <a:gd name="T24" fmla="*/ 421 w 469"/>
                <a:gd name="T25" fmla="*/ 75 h 469"/>
                <a:gd name="T26" fmla="*/ 404 w 469"/>
                <a:gd name="T27" fmla="*/ 82 h 469"/>
                <a:gd name="T28" fmla="*/ 376 w 469"/>
                <a:gd name="T29" fmla="*/ 37 h 469"/>
                <a:gd name="T30" fmla="*/ 345 w 469"/>
                <a:gd name="T31" fmla="*/ 59 h 469"/>
                <a:gd name="T32" fmla="*/ 339 w 469"/>
                <a:gd name="T33" fmla="*/ 90 h 469"/>
                <a:gd name="T34" fmla="*/ 304 w 469"/>
                <a:gd name="T35" fmla="*/ 144 h 469"/>
                <a:gd name="T36" fmla="*/ 282 w 469"/>
                <a:gd name="T37" fmla="*/ 171 h 469"/>
                <a:gd name="T38" fmla="*/ 258 w 469"/>
                <a:gd name="T39" fmla="*/ 184 h 469"/>
                <a:gd name="T40" fmla="*/ 231 w 469"/>
                <a:gd name="T41" fmla="*/ 136 h 469"/>
                <a:gd name="T42" fmla="*/ 195 w 469"/>
                <a:gd name="T43" fmla="*/ 73 h 469"/>
                <a:gd name="T44" fmla="*/ 170 w 469"/>
                <a:gd name="T45" fmla="*/ 51 h 469"/>
                <a:gd name="T46" fmla="*/ 142 w 469"/>
                <a:gd name="T47" fmla="*/ 20 h 469"/>
                <a:gd name="T48" fmla="*/ 102 w 469"/>
                <a:gd name="T49" fmla="*/ 1 h 469"/>
                <a:gd name="T50" fmla="*/ 99 w 469"/>
                <a:gd name="T51" fmla="*/ 37 h 469"/>
                <a:gd name="T52" fmla="*/ 63 w 469"/>
                <a:gd name="T53" fmla="*/ 33 h 469"/>
                <a:gd name="T54" fmla="*/ 87 w 469"/>
                <a:gd name="T55" fmla="*/ 88 h 469"/>
                <a:gd name="T56" fmla="*/ 28 w 469"/>
                <a:gd name="T57" fmla="*/ 212 h 469"/>
                <a:gd name="T58" fmla="*/ 13 w 469"/>
                <a:gd name="T59" fmla="*/ 253 h 469"/>
                <a:gd name="T60" fmla="*/ 0 w 469"/>
                <a:gd name="T61" fmla="*/ 281 h 469"/>
                <a:gd name="T62" fmla="*/ 63 w 469"/>
                <a:gd name="T63" fmla="*/ 277 h 469"/>
                <a:gd name="T64" fmla="*/ 63 w 469"/>
                <a:gd name="T65" fmla="*/ 311 h 469"/>
                <a:gd name="T66" fmla="*/ 94 w 469"/>
                <a:gd name="T67" fmla="*/ 341 h 469"/>
                <a:gd name="T68" fmla="*/ 87 w 469"/>
                <a:gd name="T69" fmla="*/ 362 h 469"/>
                <a:gd name="T70" fmla="*/ 77 w 469"/>
                <a:gd name="T71" fmla="*/ 401 h 469"/>
                <a:gd name="T72" fmla="*/ 128 w 469"/>
                <a:gd name="T73" fmla="*/ 437 h 469"/>
                <a:gd name="T74" fmla="*/ 191 w 469"/>
                <a:gd name="T75" fmla="*/ 469 h 469"/>
                <a:gd name="T76" fmla="*/ 225 w 469"/>
                <a:gd name="T77" fmla="*/ 440 h 469"/>
                <a:gd name="T78" fmla="*/ 229 w 469"/>
                <a:gd name="T79" fmla="*/ 396 h 469"/>
                <a:gd name="T80" fmla="*/ 278 w 469"/>
                <a:gd name="T81" fmla="*/ 392 h 469"/>
                <a:gd name="T82" fmla="*/ 329 w 469"/>
                <a:gd name="T83" fmla="*/ 391 h 469"/>
                <a:gd name="T84" fmla="*/ 378 w 469"/>
                <a:gd name="T85" fmla="*/ 385 h 469"/>
                <a:gd name="T86" fmla="*/ 434 w 469"/>
                <a:gd name="T87" fmla="*/ 36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9" h="469">
                  <a:moveTo>
                    <a:pt x="444" y="346"/>
                  </a:moveTo>
                  <a:cubicBezTo>
                    <a:pt x="445" y="346"/>
                    <a:pt x="445" y="346"/>
                    <a:pt x="445" y="346"/>
                  </a:cubicBezTo>
                  <a:cubicBezTo>
                    <a:pt x="454" y="342"/>
                    <a:pt x="466" y="335"/>
                    <a:pt x="468" y="332"/>
                  </a:cubicBezTo>
                  <a:cubicBezTo>
                    <a:pt x="469" y="330"/>
                    <a:pt x="469" y="324"/>
                    <a:pt x="468" y="318"/>
                  </a:cubicBezTo>
                  <a:cubicBezTo>
                    <a:pt x="448" y="318"/>
                    <a:pt x="448" y="318"/>
                    <a:pt x="448" y="318"/>
                  </a:cubicBezTo>
                  <a:cubicBezTo>
                    <a:pt x="426" y="306"/>
                    <a:pt x="426" y="306"/>
                    <a:pt x="426" y="306"/>
                  </a:cubicBezTo>
                  <a:cubicBezTo>
                    <a:pt x="425" y="306"/>
                    <a:pt x="411" y="295"/>
                    <a:pt x="400" y="290"/>
                  </a:cubicBezTo>
                  <a:cubicBezTo>
                    <a:pt x="398" y="288"/>
                    <a:pt x="395" y="288"/>
                    <a:pt x="393" y="287"/>
                  </a:cubicBezTo>
                  <a:cubicBezTo>
                    <a:pt x="385" y="285"/>
                    <a:pt x="380" y="283"/>
                    <a:pt x="380" y="268"/>
                  </a:cubicBezTo>
                  <a:cubicBezTo>
                    <a:pt x="380" y="251"/>
                    <a:pt x="383" y="234"/>
                    <a:pt x="383" y="230"/>
                  </a:cubicBezTo>
                  <a:cubicBezTo>
                    <a:pt x="382" y="225"/>
                    <a:pt x="378" y="201"/>
                    <a:pt x="378" y="195"/>
                  </a:cubicBezTo>
                  <a:cubicBezTo>
                    <a:pt x="378" y="193"/>
                    <a:pt x="379" y="190"/>
                    <a:pt x="380" y="186"/>
                  </a:cubicBezTo>
                  <a:cubicBezTo>
                    <a:pt x="383" y="179"/>
                    <a:pt x="386" y="167"/>
                    <a:pt x="382" y="158"/>
                  </a:cubicBezTo>
                  <a:cubicBezTo>
                    <a:pt x="380" y="155"/>
                    <a:pt x="379" y="154"/>
                    <a:pt x="379" y="154"/>
                  </a:cubicBezTo>
                  <a:cubicBezTo>
                    <a:pt x="378" y="154"/>
                    <a:pt x="375" y="156"/>
                    <a:pt x="374" y="158"/>
                  </a:cubicBezTo>
                  <a:cubicBezTo>
                    <a:pt x="370" y="161"/>
                    <a:pt x="366" y="164"/>
                    <a:pt x="361" y="164"/>
                  </a:cubicBezTo>
                  <a:cubicBezTo>
                    <a:pt x="353" y="164"/>
                    <a:pt x="345" y="157"/>
                    <a:pt x="344" y="151"/>
                  </a:cubicBezTo>
                  <a:cubicBezTo>
                    <a:pt x="343" y="147"/>
                    <a:pt x="344" y="144"/>
                    <a:pt x="348" y="142"/>
                  </a:cubicBezTo>
                  <a:cubicBezTo>
                    <a:pt x="347" y="139"/>
                    <a:pt x="343" y="134"/>
                    <a:pt x="338" y="129"/>
                  </a:cubicBezTo>
                  <a:cubicBezTo>
                    <a:pt x="334" y="126"/>
                    <a:pt x="334" y="126"/>
                    <a:pt x="334" y="126"/>
                  </a:cubicBezTo>
                  <a:cubicBezTo>
                    <a:pt x="339" y="123"/>
                    <a:pt x="339" y="123"/>
                    <a:pt x="339" y="123"/>
                  </a:cubicBezTo>
                  <a:cubicBezTo>
                    <a:pt x="340" y="122"/>
                    <a:pt x="356" y="112"/>
                    <a:pt x="359" y="110"/>
                  </a:cubicBezTo>
                  <a:cubicBezTo>
                    <a:pt x="366" y="107"/>
                    <a:pt x="384" y="111"/>
                    <a:pt x="398" y="115"/>
                  </a:cubicBezTo>
                  <a:cubicBezTo>
                    <a:pt x="407" y="118"/>
                    <a:pt x="416" y="114"/>
                    <a:pt x="421" y="110"/>
                  </a:cubicBezTo>
                  <a:cubicBezTo>
                    <a:pt x="424" y="108"/>
                    <a:pt x="424" y="106"/>
                    <a:pt x="424" y="105"/>
                  </a:cubicBezTo>
                  <a:cubicBezTo>
                    <a:pt x="417" y="100"/>
                    <a:pt x="419" y="85"/>
                    <a:pt x="421" y="75"/>
                  </a:cubicBezTo>
                  <a:cubicBezTo>
                    <a:pt x="406" y="82"/>
                    <a:pt x="406" y="82"/>
                    <a:pt x="406" y="82"/>
                  </a:cubicBezTo>
                  <a:cubicBezTo>
                    <a:pt x="404" y="82"/>
                    <a:pt x="404" y="82"/>
                    <a:pt x="404" y="82"/>
                  </a:cubicBezTo>
                  <a:cubicBezTo>
                    <a:pt x="404" y="82"/>
                    <a:pt x="394" y="78"/>
                    <a:pt x="381" y="64"/>
                  </a:cubicBezTo>
                  <a:cubicBezTo>
                    <a:pt x="372" y="55"/>
                    <a:pt x="373" y="44"/>
                    <a:pt x="376" y="37"/>
                  </a:cubicBezTo>
                  <a:cubicBezTo>
                    <a:pt x="370" y="37"/>
                    <a:pt x="370" y="37"/>
                    <a:pt x="370" y="37"/>
                  </a:cubicBezTo>
                  <a:cubicBezTo>
                    <a:pt x="366" y="41"/>
                    <a:pt x="350" y="56"/>
                    <a:pt x="345" y="59"/>
                  </a:cubicBezTo>
                  <a:cubicBezTo>
                    <a:pt x="342" y="61"/>
                    <a:pt x="341" y="72"/>
                    <a:pt x="340" y="80"/>
                  </a:cubicBezTo>
                  <a:cubicBezTo>
                    <a:pt x="340" y="83"/>
                    <a:pt x="340" y="87"/>
                    <a:pt x="339" y="90"/>
                  </a:cubicBezTo>
                  <a:cubicBezTo>
                    <a:pt x="337" y="104"/>
                    <a:pt x="322" y="108"/>
                    <a:pt x="316" y="109"/>
                  </a:cubicBezTo>
                  <a:cubicBezTo>
                    <a:pt x="304" y="144"/>
                    <a:pt x="304" y="144"/>
                    <a:pt x="304" y="144"/>
                  </a:cubicBezTo>
                  <a:cubicBezTo>
                    <a:pt x="304" y="174"/>
                    <a:pt x="304" y="174"/>
                    <a:pt x="304" y="174"/>
                  </a:cubicBezTo>
                  <a:cubicBezTo>
                    <a:pt x="282" y="171"/>
                    <a:pt x="282" y="171"/>
                    <a:pt x="282" y="171"/>
                  </a:cubicBezTo>
                  <a:cubicBezTo>
                    <a:pt x="260" y="188"/>
                    <a:pt x="260" y="188"/>
                    <a:pt x="260" y="188"/>
                  </a:cubicBezTo>
                  <a:cubicBezTo>
                    <a:pt x="258" y="184"/>
                    <a:pt x="258" y="184"/>
                    <a:pt x="258" y="184"/>
                  </a:cubicBezTo>
                  <a:cubicBezTo>
                    <a:pt x="257" y="184"/>
                    <a:pt x="246" y="167"/>
                    <a:pt x="240" y="154"/>
                  </a:cubicBezTo>
                  <a:cubicBezTo>
                    <a:pt x="239" y="150"/>
                    <a:pt x="235" y="144"/>
                    <a:pt x="231" y="136"/>
                  </a:cubicBezTo>
                  <a:cubicBezTo>
                    <a:pt x="221" y="115"/>
                    <a:pt x="212" y="99"/>
                    <a:pt x="212" y="91"/>
                  </a:cubicBezTo>
                  <a:cubicBezTo>
                    <a:pt x="212" y="85"/>
                    <a:pt x="202" y="77"/>
                    <a:pt x="195" y="73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70" y="51"/>
                    <a:pt x="170" y="51"/>
                    <a:pt x="170" y="51"/>
                  </a:cubicBezTo>
                  <a:cubicBezTo>
                    <a:pt x="167" y="45"/>
                    <a:pt x="164" y="38"/>
                    <a:pt x="163" y="36"/>
                  </a:cubicBezTo>
                  <a:cubicBezTo>
                    <a:pt x="160" y="34"/>
                    <a:pt x="154" y="30"/>
                    <a:pt x="142" y="20"/>
                  </a:cubicBezTo>
                  <a:cubicBezTo>
                    <a:pt x="127" y="39"/>
                    <a:pt x="127" y="39"/>
                    <a:pt x="127" y="39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1" y="1"/>
                    <a:pt x="100" y="0"/>
                    <a:pt x="99" y="0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33"/>
                    <a:pt x="59" y="49"/>
                    <a:pt x="70" y="65"/>
                  </a:cubicBezTo>
                  <a:cubicBezTo>
                    <a:pt x="81" y="80"/>
                    <a:pt x="87" y="84"/>
                    <a:pt x="87" y="88"/>
                  </a:cubicBezTo>
                  <a:cubicBezTo>
                    <a:pt x="87" y="93"/>
                    <a:pt x="94" y="147"/>
                    <a:pt x="78" y="168"/>
                  </a:cubicBezTo>
                  <a:cubicBezTo>
                    <a:pt x="63" y="189"/>
                    <a:pt x="28" y="212"/>
                    <a:pt x="28" y="212"/>
                  </a:cubicBezTo>
                  <a:cubicBezTo>
                    <a:pt x="14" y="242"/>
                    <a:pt x="14" y="242"/>
                    <a:pt x="14" y="242"/>
                  </a:cubicBezTo>
                  <a:cubicBezTo>
                    <a:pt x="13" y="253"/>
                    <a:pt x="13" y="253"/>
                    <a:pt x="13" y="253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31" y="285"/>
                    <a:pt x="31" y="285"/>
                    <a:pt x="31" y="285"/>
                  </a:cubicBezTo>
                  <a:cubicBezTo>
                    <a:pt x="63" y="277"/>
                    <a:pt x="63" y="277"/>
                    <a:pt x="63" y="277"/>
                  </a:cubicBezTo>
                  <a:cubicBezTo>
                    <a:pt x="59" y="289"/>
                    <a:pt x="59" y="289"/>
                    <a:pt x="59" y="289"/>
                  </a:cubicBezTo>
                  <a:cubicBezTo>
                    <a:pt x="63" y="311"/>
                    <a:pt x="63" y="311"/>
                    <a:pt x="63" y="311"/>
                  </a:cubicBezTo>
                  <a:cubicBezTo>
                    <a:pt x="73" y="335"/>
                    <a:pt x="73" y="335"/>
                    <a:pt x="73" y="335"/>
                  </a:cubicBezTo>
                  <a:cubicBezTo>
                    <a:pt x="94" y="341"/>
                    <a:pt x="94" y="341"/>
                    <a:pt x="94" y="341"/>
                  </a:cubicBezTo>
                  <a:cubicBezTo>
                    <a:pt x="103" y="346"/>
                    <a:pt x="103" y="346"/>
                    <a:pt x="103" y="346"/>
                  </a:cubicBezTo>
                  <a:cubicBezTo>
                    <a:pt x="87" y="362"/>
                    <a:pt x="87" y="362"/>
                    <a:pt x="87" y="362"/>
                  </a:cubicBezTo>
                  <a:cubicBezTo>
                    <a:pt x="87" y="362"/>
                    <a:pt x="87" y="370"/>
                    <a:pt x="87" y="378"/>
                  </a:cubicBezTo>
                  <a:cubicBezTo>
                    <a:pt x="87" y="387"/>
                    <a:pt x="77" y="401"/>
                    <a:pt x="77" y="401"/>
                  </a:cubicBezTo>
                  <a:cubicBezTo>
                    <a:pt x="119" y="409"/>
                    <a:pt x="119" y="409"/>
                    <a:pt x="119" y="409"/>
                  </a:cubicBezTo>
                  <a:cubicBezTo>
                    <a:pt x="119" y="409"/>
                    <a:pt x="106" y="427"/>
                    <a:pt x="128" y="437"/>
                  </a:cubicBezTo>
                  <a:cubicBezTo>
                    <a:pt x="151" y="447"/>
                    <a:pt x="169" y="438"/>
                    <a:pt x="180" y="440"/>
                  </a:cubicBezTo>
                  <a:cubicBezTo>
                    <a:pt x="191" y="441"/>
                    <a:pt x="191" y="469"/>
                    <a:pt x="191" y="469"/>
                  </a:cubicBezTo>
                  <a:cubicBezTo>
                    <a:pt x="222" y="469"/>
                    <a:pt x="222" y="469"/>
                    <a:pt x="222" y="469"/>
                  </a:cubicBezTo>
                  <a:cubicBezTo>
                    <a:pt x="225" y="440"/>
                    <a:pt x="225" y="440"/>
                    <a:pt x="225" y="440"/>
                  </a:cubicBezTo>
                  <a:cubicBezTo>
                    <a:pt x="218" y="412"/>
                    <a:pt x="218" y="412"/>
                    <a:pt x="218" y="412"/>
                  </a:cubicBezTo>
                  <a:cubicBezTo>
                    <a:pt x="218" y="412"/>
                    <a:pt x="218" y="396"/>
                    <a:pt x="229" y="396"/>
                  </a:cubicBezTo>
                  <a:cubicBezTo>
                    <a:pt x="240" y="396"/>
                    <a:pt x="262" y="390"/>
                    <a:pt x="262" y="390"/>
                  </a:cubicBezTo>
                  <a:cubicBezTo>
                    <a:pt x="262" y="390"/>
                    <a:pt x="272" y="387"/>
                    <a:pt x="278" y="392"/>
                  </a:cubicBezTo>
                  <a:cubicBezTo>
                    <a:pt x="283" y="398"/>
                    <a:pt x="303" y="402"/>
                    <a:pt x="308" y="398"/>
                  </a:cubicBezTo>
                  <a:cubicBezTo>
                    <a:pt x="314" y="394"/>
                    <a:pt x="318" y="391"/>
                    <a:pt x="329" y="391"/>
                  </a:cubicBezTo>
                  <a:cubicBezTo>
                    <a:pt x="340" y="391"/>
                    <a:pt x="357" y="391"/>
                    <a:pt x="360" y="390"/>
                  </a:cubicBezTo>
                  <a:cubicBezTo>
                    <a:pt x="363" y="388"/>
                    <a:pt x="374" y="388"/>
                    <a:pt x="378" y="385"/>
                  </a:cubicBezTo>
                  <a:cubicBezTo>
                    <a:pt x="382" y="383"/>
                    <a:pt x="378" y="369"/>
                    <a:pt x="407" y="363"/>
                  </a:cubicBezTo>
                  <a:cubicBezTo>
                    <a:pt x="426" y="359"/>
                    <a:pt x="429" y="362"/>
                    <a:pt x="434" y="367"/>
                  </a:cubicBezTo>
                  <a:lnTo>
                    <a:pt x="444" y="3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CC0D6B16-262E-4CAA-9E8A-B31069861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5676" y="2224087"/>
              <a:ext cx="2168525" cy="2259012"/>
            </a:xfrm>
            <a:custGeom>
              <a:avLst/>
              <a:gdLst>
                <a:gd name="T0" fmla="*/ 793 w 873"/>
                <a:gd name="T1" fmla="*/ 106 h 909"/>
                <a:gd name="T2" fmla="*/ 745 w 873"/>
                <a:gd name="T3" fmla="*/ 96 h 909"/>
                <a:gd name="T4" fmla="*/ 703 w 873"/>
                <a:gd name="T5" fmla="*/ 70 h 909"/>
                <a:gd name="T6" fmla="*/ 668 w 873"/>
                <a:gd name="T7" fmla="*/ 55 h 909"/>
                <a:gd name="T8" fmla="*/ 546 w 873"/>
                <a:gd name="T9" fmla="*/ 26 h 909"/>
                <a:gd name="T10" fmla="*/ 502 w 873"/>
                <a:gd name="T11" fmla="*/ 28 h 909"/>
                <a:gd name="T12" fmla="*/ 479 w 873"/>
                <a:gd name="T13" fmla="*/ 72 h 909"/>
                <a:gd name="T14" fmla="*/ 538 w 873"/>
                <a:gd name="T15" fmla="*/ 112 h 909"/>
                <a:gd name="T16" fmla="*/ 574 w 873"/>
                <a:gd name="T17" fmla="*/ 154 h 909"/>
                <a:gd name="T18" fmla="*/ 630 w 873"/>
                <a:gd name="T19" fmla="*/ 231 h 909"/>
                <a:gd name="T20" fmla="*/ 667 w 873"/>
                <a:gd name="T21" fmla="*/ 297 h 909"/>
                <a:gd name="T22" fmla="*/ 623 w 873"/>
                <a:gd name="T23" fmla="*/ 226 h 909"/>
                <a:gd name="T24" fmla="*/ 572 w 873"/>
                <a:gd name="T25" fmla="*/ 162 h 909"/>
                <a:gd name="T26" fmla="*/ 539 w 873"/>
                <a:gd name="T27" fmla="*/ 209 h 909"/>
                <a:gd name="T28" fmla="*/ 375 w 873"/>
                <a:gd name="T29" fmla="*/ 256 h 909"/>
                <a:gd name="T30" fmla="*/ 341 w 873"/>
                <a:gd name="T31" fmla="*/ 310 h 909"/>
                <a:gd name="T32" fmla="*/ 311 w 873"/>
                <a:gd name="T33" fmla="*/ 246 h 909"/>
                <a:gd name="T34" fmla="*/ 231 w 873"/>
                <a:gd name="T35" fmla="*/ 289 h 909"/>
                <a:gd name="T36" fmla="*/ 174 w 873"/>
                <a:gd name="T37" fmla="*/ 280 h 909"/>
                <a:gd name="T38" fmla="*/ 159 w 873"/>
                <a:gd name="T39" fmla="*/ 358 h 909"/>
                <a:gd name="T40" fmla="*/ 182 w 873"/>
                <a:gd name="T41" fmla="*/ 437 h 909"/>
                <a:gd name="T42" fmla="*/ 158 w 873"/>
                <a:gd name="T43" fmla="*/ 516 h 909"/>
                <a:gd name="T44" fmla="*/ 150 w 873"/>
                <a:gd name="T45" fmla="*/ 589 h 909"/>
                <a:gd name="T46" fmla="*/ 146 w 873"/>
                <a:gd name="T47" fmla="*/ 661 h 909"/>
                <a:gd name="T48" fmla="*/ 24 w 873"/>
                <a:gd name="T49" fmla="*/ 726 h 909"/>
                <a:gd name="T50" fmla="*/ 29 w 873"/>
                <a:gd name="T51" fmla="*/ 790 h 909"/>
                <a:gd name="T52" fmla="*/ 101 w 873"/>
                <a:gd name="T53" fmla="*/ 860 h 909"/>
                <a:gd name="T54" fmla="*/ 180 w 873"/>
                <a:gd name="T55" fmla="*/ 880 h 909"/>
                <a:gd name="T56" fmla="*/ 249 w 873"/>
                <a:gd name="T57" fmla="*/ 884 h 909"/>
                <a:gd name="T58" fmla="*/ 274 w 873"/>
                <a:gd name="T59" fmla="*/ 862 h 909"/>
                <a:gd name="T60" fmla="*/ 212 w 873"/>
                <a:gd name="T61" fmla="*/ 822 h 909"/>
                <a:gd name="T62" fmla="*/ 251 w 873"/>
                <a:gd name="T63" fmla="*/ 787 h 909"/>
                <a:gd name="T64" fmla="*/ 261 w 873"/>
                <a:gd name="T65" fmla="*/ 746 h 909"/>
                <a:gd name="T66" fmla="*/ 286 w 873"/>
                <a:gd name="T67" fmla="*/ 731 h 909"/>
                <a:gd name="T68" fmla="*/ 274 w 873"/>
                <a:gd name="T69" fmla="*/ 725 h 909"/>
                <a:gd name="T70" fmla="*/ 286 w 873"/>
                <a:gd name="T71" fmla="*/ 703 h 909"/>
                <a:gd name="T72" fmla="*/ 232 w 873"/>
                <a:gd name="T73" fmla="*/ 704 h 909"/>
                <a:gd name="T74" fmla="*/ 204 w 873"/>
                <a:gd name="T75" fmla="*/ 675 h 909"/>
                <a:gd name="T76" fmla="*/ 250 w 873"/>
                <a:gd name="T77" fmla="*/ 644 h 909"/>
                <a:gd name="T78" fmla="*/ 228 w 873"/>
                <a:gd name="T79" fmla="*/ 611 h 909"/>
                <a:gd name="T80" fmla="*/ 324 w 873"/>
                <a:gd name="T81" fmla="*/ 513 h 909"/>
                <a:gd name="T82" fmla="*/ 324 w 873"/>
                <a:gd name="T83" fmla="*/ 481 h 909"/>
                <a:gd name="T84" fmla="*/ 280 w 873"/>
                <a:gd name="T85" fmla="*/ 469 h 909"/>
                <a:gd name="T86" fmla="*/ 284 w 873"/>
                <a:gd name="T87" fmla="*/ 434 h 909"/>
                <a:gd name="T88" fmla="*/ 237 w 873"/>
                <a:gd name="T89" fmla="*/ 434 h 909"/>
                <a:gd name="T90" fmla="*/ 208 w 873"/>
                <a:gd name="T91" fmla="*/ 408 h 909"/>
                <a:gd name="T92" fmla="*/ 230 w 873"/>
                <a:gd name="T93" fmla="*/ 387 h 909"/>
                <a:gd name="T94" fmla="*/ 269 w 873"/>
                <a:gd name="T95" fmla="*/ 334 h 909"/>
                <a:gd name="T96" fmla="*/ 306 w 873"/>
                <a:gd name="T97" fmla="*/ 345 h 909"/>
                <a:gd name="T98" fmla="*/ 310 w 873"/>
                <a:gd name="T99" fmla="*/ 373 h 909"/>
                <a:gd name="T100" fmla="*/ 329 w 873"/>
                <a:gd name="T101" fmla="*/ 396 h 909"/>
                <a:gd name="T102" fmla="*/ 338 w 873"/>
                <a:gd name="T103" fmla="*/ 436 h 909"/>
                <a:gd name="T104" fmla="*/ 316 w 873"/>
                <a:gd name="T105" fmla="*/ 383 h 909"/>
                <a:gd name="T106" fmla="*/ 291 w 873"/>
                <a:gd name="T107" fmla="*/ 431 h 909"/>
                <a:gd name="T108" fmla="*/ 286 w 873"/>
                <a:gd name="T109" fmla="*/ 463 h 909"/>
                <a:gd name="T110" fmla="*/ 396 w 873"/>
                <a:gd name="T111" fmla="*/ 418 h 909"/>
                <a:gd name="T112" fmla="*/ 462 w 873"/>
                <a:gd name="T113" fmla="*/ 319 h 909"/>
                <a:gd name="T114" fmla="*/ 489 w 873"/>
                <a:gd name="T115" fmla="*/ 418 h 909"/>
                <a:gd name="T116" fmla="*/ 626 w 873"/>
                <a:gd name="T117" fmla="*/ 343 h 909"/>
                <a:gd name="T118" fmla="*/ 771 w 873"/>
                <a:gd name="T119" fmla="*/ 229 h 909"/>
                <a:gd name="T120" fmla="*/ 835 w 873"/>
                <a:gd name="T121" fmla="*/ 151 h 909"/>
                <a:gd name="T122" fmla="*/ 873 w 873"/>
                <a:gd name="T123" fmla="*/ 110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3" h="909">
                  <a:moveTo>
                    <a:pt x="830" y="90"/>
                  </a:moveTo>
                  <a:cubicBezTo>
                    <a:pt x="817" y="100"/>
                    <a:pt x="817" y="100"/>
                    <a:pt x="817" y="100"/>
                  </a:cubicBezTo>
                  <a:cubicBezTo>
                    <a:pt x="803" y="90"/>
                    <a:pt x="803" y="90"/>
                    <a:pt x="803" y="90"/>
                  </a:cubicBezTo>
                  <a:cubicBezTo>
                    <a:pt x="801" y="91"/>
                    <a:pt x="795" y="95"/>
                    <a:pt x="793" y="106"/>
                  </a:cubicBezTo>
                  <a:cubicBezTo>
                    <a:pt x="790" y="124"/>
                    <a:pt x="771" y="128"/>
                    <a:pt x="761" y="128"/>
                  </a:cubicBezTo>
                  <a:cubicBezTo>
                    <a:pt x="758" y="128"/>
                    <a:pt x="758" y="128"/>
                    <a:pt x="758" y="128"/>
                  </a:cubicBezTo>
                  <a:cubicBezTo>
                    <a:pt x="749" y="90"/>
                    <a:pt x="749" y="90"/>
                    <a:pt x="749" y="90"/>
                  </a:cubicBezTo>
                  <a:cubicBezTo>
                    <a:pt x="748" y="92"/>
                    <a:pt x="746" y="94"/>
                    <a:pt x="745" y="96"/>
                  </a:cubicBezTo>
                  <a:cubicBezTo>
                    <a:pt x="742" y="98"/>
                    <a:pt x="738" y="101"/>
                    <a:pt x="731" y="99"/>
                  </a:cubicBezTo>
                  <a:cubicBezTo>
                    <a:pt x="708" y="94"/>
                    <a:pt x="704" y="81"/>
                    <a:pt x="704" y="81"/>
                  </a:cubicBezTo>
                  <a:cubicBezTo>
                    <a:pt x="703" y="80"/>
                    <a:pt x="703" y="80"/>
                    <a:pt x="703" y="80"/>
                  </a:cubicBezTo>
                  <a:cubicBezTo>
                    <a:pt x="703" y="70"/>
                    <a:pt x="703" y="70"/>
                    <a:pt x="703" y="70"/>
                  </a:cubicBezTo>
                  <a:cubicBezTo>
                    <a:pt x="688" y="70"/>
                    <a:pt x="688" y="70"/>
                    <a:pt x="688" y="70"/>
                  </a:cubicBezTo>
                  <a:cubicBezTo>
                    <a:pt x="687" y="67"/>
                    <a:pt x="687" y="67"/>
                    <a:pt x="687" y="67"/>
                  </a:cubicBezTo>
                  <a:cubicBezTo>
                    <a:pt x="687" y="67"/>
                    <a:pt x="684" y="58"/>
                    <a:pt x="676" y="53"/>
                  </a:cubicBezTo>
                  <a:cubicBezTo>
                    <a:pt x="673" y="52"/>
                    <a:pt x="672" y="52"/>
                    <a:pt x="668" y="55"/>
                  </a:cubicBezTo>
                  <a:cubicBezTo>
                    <a:pt x="664" y="58"/>
                    <a:pt x="658" y="62"/>
                    <a:pt x="649" y="61"/>
                  </a:cubicBezTo>
                  <a:cubicBezTo>
                    <a:pt x="636" y="59"/>
                    <a:pt x="620" y="44"/>
                    <a:pt x="615" y="39"/>
                  </a:cubicBezTo>
                  <a:cubicBezTo>
                    <a:pt x="571" y="49"/>
                    <a:pt x="571" y="49"/>
                    <a:pt x="571" y="49"/>
                  </a:cubicBezTo>
                  <a:cubicBezTo>
                    <a:pt x="546" y="26"/>
                    <a:pt x="546" y="26"/>
                    <a:pt x="546" y="26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08" y="0"/>
                    <a:pt x="508" y="0"/>
                    <a:pt x="508" y="0"/>
                  </a:cubicBezTo>
                  <a:cubicBezTo>
                    <a:pt x="505" y="15"/>
                    <a:pt x="505" y="15"/>
                    <a:pt x="505" y="15"/>
                  </a:cubicBezTo>
                  <a:cubicBezTo>
                    <a:pt x="502" y="28"/>
                    <a:pt x="502" y="28"/>
                    <a:pt x="502" y="28"/>
                  </a:cubicBezTo>
                  <a:cubicBezTo>
                    <a:pt x="458" y="28"/>
                    <a:pt x="458" y="28"/>
                    <a:pt x="458" y="28"/>
                  </a:cubicBezTo>
                  <a:cubicBezTo>
                    <a:pt x="457" y="41"/>
                    <a:pt x="457" y="41"/>
                    <a:pt x="457" y="41"/>
                  </a:cubicBezTo>
                  <a:cubicBezTo>
                    <a:pt x="479" y="57"/>
                    <a:pt x="479" y="57"/>
                    <a:pt x="479" y="57"/>
                  </a:cubicBezTo>
                  <a:cubicBezTo>
                    <a:pt x="479" y="72"/>
                    <a:pt x="479" y="72"/>
                    <a:pt x="479" y="72"/>
                  </a:cubicBezTo>
                  <a:cubicBezTo>
                    <a:pt x="486" y="97"/>
                    <a:pt x="486" y="97"/>
                    <a:pt x="486" y="97"/>
                  </a:cubicBezTo>
                  <a:cubicBezTo>
                    <a:pt x="506" y="109"/>
                    <a:pt x="506" y="109"/>
                    <a:pt x="506" y="109"/>
                  </a:cubicBezTo>
                  <a:cubicBezTo>
                    <a:pt x="531" y="109"/>
                    <a:pt x="531" y="109"/>
                    <a:pt x="531" y="109"/>
                  </a:cubicBezTo>
                  <a:cubicBezTo>
                    <a:pt x="534" y="109"/>
                    <a:pt x="536" y="110"/>
                    <a:pt x="538" y="112"/>
                  </a:cubicBezTo>
                  <a:cubicBezTo>
                    <a:pt x="546" y="121"/>
                    <a:pt x="545" y="148"/>
                    <a:pt x="544" y="156"/>
                  </a:cubicBezTo>
                  <a:cubicBezTo>
                    <a:pt x="551" y="163"/>
                    <a:pt x="551" y="163"/>
                    <a:pt x="551" y="163"/>
                  </a:cubicBezTo>
                  <a:cubicBezTo>
                    <a:pt x="572" y="153"/>
                    <a:pt x="572" y="153"/>
                    <a:pt x="572" y="153"/>
                  </a:cubicBezTo>
                  <a:cubicBezTo>
                    <a:pt x="574" y="154"/>
                    <a:pt x="574" y="154"/>
                    <a:pt x="574" y="154"/>
                  </a:cubicBezTo>
                  <a:cubicBezTo>
                    <a:pt x="583" y="159"/>
                    <a:pt x="603" y="173"/>
                    <a:pt x="605" y="181"/>
                  </a:cubicBezTo>
                  <a:cubicBezTo>
                    <a:pt x="606" y="183"/>
                    <a:pt x="612" y="187"/>
                    <a:pt x="615" y="191"/>
                  </a:cubicBezTo>
                  <a:cubicBezTo>
                    <a:pt x="625" y="199"/>
                    <a:pt x="635" y="207"/>
                    <a:pt x="635" y="217"/>
                  </a:cubicBezTo>
                  <a:cubicBezTo>
                    <a:pt x="635" y="223"/>
                    <a:pt x="632" y="227"/>
                    <a:pt x="630" y="231"/>
                  </a:cubicBezTo>
                  <a:cubicBezTo>
                    <a:pt x="626" y="236"/>
                    <a:pt x="625" y="238"/>
                    <a:pt x="634" y="246"/>
                  </a:cubicBezTo>
                  <a:cubicBezTo>
                    <a:pt x="651" y="260"/>
                    <a:pt x="664" y="263"/>
                    <a:pt x="664" y="263"/>
                  </a:cubicBezTo>
                  <a:cubicBezTo>
                    <a:pt x="667" y="264"/>
                    <a:pt x="667" y="264"/>
                    <a:pt x="667" y="264"/>
                  </a:cubicBezTo>
                  <a:cubicBezTo>
                    <a:pt x="667" y="297"/>
                    <a:pt x="667" y="297"/>
                    <a:pt x="667" y="297"/>
                  </a:cubicBezTo>
                  <a:cubicBezTo>
                    <a:pt x="659" y="297"/>
                    <a:pt x="659" y="297"/>
                    <a:pt x="659" y="297"/>
                  </a:cubicBezTo>
                  <a:cubicBezTo>
                    <a:pt x="659" y="270"/>
                    <a:pt x="659" y="270"/>
                    <a:pt x="659" y="270"/>
                  </a:cubicBezTo>
                  <a:cubicBezTo>
                    <a:pt x="654" y="268"/>
                    <a:pt x="643" y="263"/>
                    <a:pt x="629" y="252"/>
                  </a:cubicBezTo>
                  <a:cubicBezTo>
                    <a:pt x="615" y="241"/>
                    <a:pt x="618" y="233"/>
                    <a:pt x="623" y="226"/>
                  </a:cubicBezTo>
                  <a:cubicBezTo>
                    <a:pt x="625" y="223"/>
                    <a:pt x="627" y="221"/>
                    <a:pt x="627" y="217"/>
                  </a:cubicBezTo>
                  <a:cubicBezTo>
                    <a:pt x="627" y="211"/>
                    <a:pt x="617" y="203"/>
                    <a:pt x="610" y="197"/>
                  </a:cubicBezTo>
                  <a:cubicBezTo>
                    <a:pt x="603" y="191"/>
                    <a:pt x="599" y="187"/>
                    <a:pt x="598" y="183"/>
                  </a:cubicBezTo>
                  <a:cubicBezTo>
                    <a:pt x="597" y="180"/>
                    <a:pt x="585" y="170"/>
                    <a:pt x="572" y="162"/>
                  </a:cubicBezTo>
                  <a:cubicBezTo>
                    <a:pt x="556" y="169"/>
                    <a:pt x="556" y="169"/>
                    <a:pt x="556" y="169"/>
                  </a:cubicBezTo>
                  <a:cubicBezTo>
                    <a:pt x="562" y="176"/>
                    <a:pt x="562" y="176"/>
                    <a:pt x="562" y="176"/>
                  </a:cubicBezTo>
                  <a:cubicBezTo>
                    <a:pt x="541" y="208"/>
                    <a:pt x="541" y="208"/>
                    <a:pt x="541" y="208"/>
                  </a:cubicBezTo>
                  <a:cubicBezTo>
                    <a:pt x="539" y="209"/>
                    <a:pt x="539" y="209"/>
                    <a:pt x="539" y="209"/>
                  </a:cubicBezTo>
                  <a:cubicBezTo>
                    <a:pt x="494" y="222"/>
                    <a:pt x="413" y="285"/>
                    <a:pt x="412" y="285"/>
                  </a:cubicBezTo>
                  <a:cubicBezTo>
                    <a:pt x="408" y="288"/>
                    <a:pt x="408" y="288"/>
                    <a:pt x="408" y="288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6" y="283"/>
                    <a:pt x="394" y="256"/>
                    <a:pt x="375" y="256"/>
                  </a:cubicBezTo>
                  <a:cubicBezTo>
                    <a:pt x="372" y="256"/>
                    <a:pt x="372" y="257"/>
                    <a:pt x="371" y="257"/>
                  </a:cubicBezTo>
                  <a:cubicBezTo>
                    <a:pt x="369" y="261"/>
                    <a:pt x="373" y="273"/>
                    <a:pt x="375" y="283"/>
                  </a:cubicBezTo>
                  <a:cubicBezTo>
                    <a:pt x="379" y="296"/>
                    <a:pt x="383" y="308"/>
                    <a:pt x="378" y="314"/>
                  </a:cubicBezTo>
                  <a:cubicBezTo>
                    <a:pt x="366" y="328"/>
                    <a:pt x="342" y="310"/>
                    <a:pt x="341" y="310"/>
                  </a:cubicBezTo>
                  <a:cubicBezTo>
                    <a:pt x="318" y="294"/>
                    <a:pt x="318" y="294"/>
                    <a:pt x="318" y="294"/>
                  </a:cubicBezTo>
                  <a:cubicBezTo>
                    <a:pt x="329" y="285"/>
                    <a:pt x="329" y="285"/>
                    <a:pt x="329" y="285"/>
                  </a:cubicBezTo>
                  <a:cubicBezTo>
                    <a:pt x="323" y="267"/>
                    <a:pt x="323" y="267"/>
                    <a:pt x="323" y="267"/>
                  </a:cubicBezTo>
                  <a:cubicBezTo>
                    <a:pt x="311" y="246"/>
                    <a:pt x="311" y="246"/>
                    <a:pt x="311" y="246"/>
                  </a:cubicBezTo>
                  <a:cubicBezTo>
                    <a:pt x="278" y="254"/>
                    <a:pt x="278" y="254"/>
                    <a:pt x="278" y="254"/>
                  </a:cubicBezTo>
                  <a:cubicBezTo>
                    <a:pt x="275" y="265"/>
                    <a:pt x="270" y="282"/>
                    <a:pt x="263" y="284"/>
                  </a:cubicBezTo>
                  <a:cubicBezTo>
                    <a:pt x="261" y="285"/>
                    <a:pt x="259" y="285"/>
                    <a:pt x="257" y="283"/>
                  </a:cubicBezTo>
                  <a:cubicBezTo>
                    <a:pt x="254" y="281"/>
                    <a:pt x="241" y="285"/>
                    <a:pt x="231" y="289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187" y="306"/>
                    <a:pt x="187" y="306"/>
                    <a:pt x="187" y="306"/>
                  </a:cubicBezTo>
                  <a:cubicBezTo>
                    <a:pt x="185" y="302"/>
                    <a:pt x="185" y="302"/>
                    <a:pt x="185" y="302"/>
                  </a:cubicBezTo>
                  <a:cubicBezTo>
                    <a:pt x="185" y="302"/>
                    <a:pt x="179" y="288"/>
                    <a:pt x="174" y="280"/>
                  </a:cubicBezTo>
                  <a:cubicBezTo>
                    <a:pt x="168" y="284"/>
                    <a:pt x="155" y="304"/>
                    <a:pt x="145" y="322"/>
                  </a:cubicBezTo>
                  <a:cubicBezTo>
                    <a:pt x="153" y="360"/>
                    <a:pt x="153" y="360"/>
                    <a:pt x="153" y="360"/>
                  </a:cubicBezTo>
                  <a:cubicBezTo>
                    <a:pt x="158" y="358"/>
                    <a:pt x="158" y="358"/>
                    <a:pt x="158" y="358"/>
                  </a:cubicBezTo>
                  <a:cubicBezTo>
                    <a:pt x="159" y="358"/>
                    <a:pt x="159" y="358"/>
                    <a:pt x="159" y="358"/>
                  </a:cubicBezTo>
                  <a:cubicBezTo>
                    <a:pt x="160" y="358"/>
                    <a:pt x="162" y="358"/>
                    <a:pt x="164" y="361"/>
                  </a:cubicBezTo>
                  <a:cubicBezTo>
                    <a:pt x="169" y="366"/>
                    <a:pt x="171" y="378"/>
                    <a:pt x="170" y="398"/>
                  </a:cubicBezTo>
                  <a:cubicBezTo>
                    <a:pt x="170" y="404"/>
                    <a:pt x="170" y="408"/>
                    <a:pt x="169" y="412"/>
                  </a:cubicBezTo>
                  <a:cubicBezTo>
                    <a:pt x="175" y="417"/>
                    <a:pt x="183" y="427"/>
                    <a:pt x="182" y="437"/>
                  </a:cubicBezTo>
                  <a:cubicBezTo>
                    <a:pt x="180" y="451"/>
                    <a:pt x="172" y="458"/>
                    <a:pt x="168" y="462"/>
                  </a:cubicBezTo>
                  <a:cubicBezTo>
                    <a:pt x="167" y="462"/>
                    <a:pt x="166" y="463"/>
                    <a:pt x="166" y="463"/>
                  </a:cubicBezTo>
                  <a:cubicBezTo>
                    <a:pt x="162" y="467"/>
                    <a:pt x="149" y="476"/>
                    <a:pt x="144" y="479"/>
                  </a:cubicBezTo>
                  <a:cubicBezTo>
                    <a:pt x="145" y="485"/>
                    <a:pt x="147" y="503"/>
                    <a:pt x="158" y="516"/>
                  </a:cubicBezTo>
                  <a:cubicBezTo>
                    <a:pt x="170" y="529"/>
                    <a:pt x="168" y="536"/>
                    <a:pt x="163" y="545"/>
                  </a:cubicBezTo>
                  <a:cubicBezTo>
                    <a:pt x="161" y="547"/>
                    <a:pt x="160" y="550"/>
                    <a:pt x="159" y="553"/>
                  </a:cubicBezTo>
                  <a:cubicBezTo>
                    <a:pt x="158" y="558"/>
                    <a:pt x="156" y="563"/>
                    <a:pt x="155" y="568"/>
                  </a:cubicBezTo>
                  <a:cubicBezTo>
                    <a:pt x="154" y="576"/>
                    <a:pt x="152" y="583"/>
                    <a:pt x="150" y="589"/>
                  </a:cubicBezTo>
                  <a:cubicBezTo>
                    <a:pt x="147" y="594"/>
                    <a:pt x="155" y="606"/>
                    <a:pt x="158" y="612"/>
                  </a:cubicBezTo>
                  <a:cubicBezTo>
                    <a:pt x="160" y="613"/>
                    <a:pt x="160" y="613"/>
                    <a:pt x="160" y="613"/>
                  </a:cubicBezTo>
                  <a:cubicBezTo>
                    <a:pt x="159" y="615"/>
                    <a:pt x="159" y="615"/>
                    <a:pt x="159" y="615"/>
                  </a:cubicBezTo>
                  <a:cubicBezTo>
                    <a:pt x="159" y="616"/>
                    <a:pt x="153" y="646"/>
                    <a:pt x="146" y="661"/>
                  </a:cubicBezTo>
                  <a:cubicBezTo>
                    <a:pt x="138" y="677"/>
                    <a:pt x="120" y="683"/>
                    <a:pt x="103" y="688"/>
                  </a:cubicBezTo>
                  <a:cubicBezTo>
                    <a:pt x="96" y="690"/>
                    <a:pt x="96" y="690"/>
                    <a:pt x="96" y="690"/>
                  </a:cubicBezTo>
                  <a:cubicBezTo>
                    <a:pt x="81" y="695"/>
                    <a:pt x="78" y="697"/>
                    <a:pt x="78" y="700"/>
                  </a:cubicBezTo>
                  <a:cubicBezTo>
                    <a:pt x="79" y="707"/>
                    <a:pt x="73" y="716"/>
                    <a:pt x="24" y="726"/>
                  </a:cubicBezTo>
                  <a:cubicBezTo>
                    <a:pt x="11" y="729"/>
                    <a:pt x="5" y="731"/>
                    <a:pt x="0" y="732"/>
                  </a:cubicBezTo>
                  <a:cubicBezTo>
                    <a:pt x="0" y="732"/>
                    <a:pt x="0" y="732"/>
                    <a:pt x="0" y="732"/>
                  </a:cubicBezTo>
                  <a:cubicBezTo>
                    <a:pt x="18" y="768"/>
                    <a:pt x="18" y="768"/>
                    <a:pt x="18" y="768"/>
                  </a:cubicBezTo>
                  <a:cubicBezTo>
                    <a:pt x="29" y="790"/>
                    <a:pt x="29" y="790"/>
                    <a:pt x="29" y="790"/>
                  </a:cubicBezTo>
                  <a:cubicBezTo>
                    <a:pt x="38" y="818"/>
                    <a:pt x="38" y="818"/>
                    <a:pt x="38" y="818"/>
                  </a:cubicBezTo>
                  <a:cubicBezTo>
                    <a:pt x="46" y="828"/>
                    <a:pt x="56" y="840"/>
                    <a:pt x="59" y="842"/>
                  </a:cubicBezTo>
                  <a:cubicBezTo>
                    <a:pt x="62" y="842"/>
                    <a:pt x="63" y="844"/>
                    <a:pt x="66" y="846"/>
                  </a:cubicBezTo>
                  <a:cubicBezTo>
                    <a:pt x="72" y="852"/>
                    <a:pt x="82" y="863"/>
                    <a:pt x="101" y="860"/>
                  </a:cubicBezTo>
                  <a:cubicBezTo>
                    <a:pt x="128" y="856"/>
                    <a:pt x="150" y="849"/>
                    <a:pt x="150" y="849"/>
                  </a:cubicBezTo>
                  <a:cubicBezTo>
                    <a:pt x="153" y="848"/>
                    <a:pt x="153" y="848"/>
                    <a:pt x="153" y="848"/>
                  </a:cubicBezTo>
                  <a:cubicBezTo>
                    <a:pt x="166" y="862"/>
                    <a:pt x="166" y="862"/>
                    <a:pt x="166" y="862"/>
                  </a:cubicBezTo>
                  <a:cubicBezTo>
                    <a:pt x="170" y="870"/>
                    <a:pt x="177" y="879"/>
                    <a:pt x="180" y="880"/>
                  </a:cubicBezTo>
                  <a:cubicBezTo>
                    <a:pt x="181" y="881"/>
                    <a:pt x="183" y="881"/>
                    <a:pt x="185" y="882"/>
                  </a:cubicBezTo>
                  <a:cubicBezTo>
                    <a:pt x="191" y="884"/>
                    <a:pt x="199" y="887"/>
                    <a:pt x="205" y="893"/>
                  </a:cubicBezTo>
                  <a:cubicBezTo>
                    <a:pt x="209" y="897"/>
                    <a:pt x="229" y="905"/>
                    <a:pt x="242" y="909"/>
                  </a:cubicBezTo>
                  <a:cubicBezTo>
                    <a:pt x="244" y="905"/>
                    <a:pt x="247" y="895"/>
                    <a:pt x="249" y="884"/>
                  </a:cubicBezTo>
                  <a:cubicBezTo>
                    <a:pt x="249" y="883"/>
                    <a:pt x="250" y="877"/>
                    <a:pt x="254" y="875"/>
                  </a:cubicBezTo>
                  <a:cubicBezTo>
                    <a:pt x="258" y="873"/>
                    <a:pt x="263" y="875"/>
                    <a:pt x="267" y="878"/>
                  </a:cubicBezTo>
                  <a:cubicBezTo>
                    <a:pt x="270" y="880"/>
                    <a:pt x="273" y="881"/>
                    <a:pt x="276" y="881"/>
                  </a:cubicBezTo>
                  <a:cubicBezTo>
                    <a:pt x="278" y="879"/>
                    <a:pt x="275" y="867"/>
                    <a:pt x="274" y="862"/>
                  </a:cubicBezTo>
                  <a:cubicBezTo>
                    <a:pt x="273" y="857"/>
                    <a:pt x="272" y="854"/>
                    <a:pt x="272" y="851"/>
                  </a:cubicBezTo>
                  <a:cubicBezTo>
                    <a:pt x="271" y="849"/>
                    <a:pt x="262" y="846"/>
                    <a:pt x="252" y="846"/>
                  </a:cubicBezTo>
                  <a:cubicBezTo>
                    <a:pt x="251" y="846"/>
                    <a:pt x="251" y="846"/>
                    <a:pt x="251" y="846"/>
                  </a:cubicBezTo>
                  <a:cubicBezTo>
                    <a:pt x="250" y="845"/>
                    <a:pt x="223" y="836"/>
                    <a:pt x="212" y="822"/>
                  </a:cubicBezTo>
                  <a:cubicBezTo>
                    <a:pt x="208" y="817"/>
                    <a:pt x="208" y="813"/>
                    <a:pt x="209" y="811"/>
                  </a:cubicBezTo>
                  <a:cubicBezTo>
                    <a:pt x="212" y="804"/>
                    <a:pt x="225" y="803"/>
                    <a:pt x="232" y="803"/>
                  </a:cubicBezTo>
                  <a:cubicBezTo>
                    <a:pt x="234" y="798"/>
                    <a:pt x="239" y="789"/>
                    <a:pt x="249" y="788"/>
                  </a:cubicBezTo>
                  <a:cubicBezTo>
                    <a:pt x="250" y="787"/>
                    <a:pt x="251" y="787"/>
                    <a:pt x="251" y="787"/>
                  </a:cubicBezTo>
                  <a:cubicBezTo>
                    <a:pt x="252" y="785"/>
                    <a:pt x="250" y="778"/>
                    <a:pt x="248" y="774"/>
                  </a:cubicBezTo>
                  <a:cubicBezTo>
                    <a:pt x="247" y="771"/>
                    <a:pt x="246" y="768"/>
                    <a:pt x="246" y="766"/>
                  </a:cubicBezTo>
                  <a:cubicBezTo>
                    <a:pt x="246" y="759"/>
                    <a:pt x="256" y="750"/>
                    <a:pt x="259" y="748"/>
                  </a:cubicBezTo>
                  <a:cubicBezTo>
                    <a:pt x="261" y="746"/>
                    <a:pt x="261" y="746"/>
                    <a:pt x="261" y="746"/>
                  </a:cubicBezTo>
                  <a:cubicBezTo>
                    <a:pt x="282" y="760"/>
                    <a:pt x="282" y="760"/>
                    <a:pt x="282" y="760"/>
                  </a:cubicBezTo>
                  <a:cubicBezTo>
                    <a:pt x="286" y="757"/>
                    <a:pt x="286" y="757"/>
                    <a:pt x="286" y="757"/>
                  </a:cubicBezTo>
                  <a:cubicBezTo>
                    <a:pt x="290" y="753"/>
                    <a:pt x="289" y="747"/>
                    <a:pt x="287" y="735"/>
                  </a:cubicBezTo>
                  <a:cubicBezTo>
                    <a:pt x="286" y="731"/>
                    <a:pt x="286" y="731"/>
                    <a:pt x="286" y="731"/>
                  </a:cubicBezTo>
                  <a:cubicBezTo>
                    <a:pt x="286" y="727"/>
                    <a:pt x="284" y="726"/>
                    <a:pt x="284" y="726"/>
                  </a:cubicBezTo>
                  <a:cubicBezTo>
                    <a:pt x="284" y="725"/>
                    <a:pt x="282" y="726"/>
                    <a:pt x="281" y="726"/>
                  </a:cubicBezTo>
                  <a:cubicBezTo>
                    <a:pt x="280" y="727"/>
                    <a:pt x="278" y="727"/>
                    <a:pt x="276" y="726"/>
                  </a:cubicBezTo>
                  <a:cubicBezTo>
                    <a:pt x="274" y="725"/>
                    <a:pt x="274" y="725"/>
                    <a:pt x="274" y="725"/>
                  </a:cubicBezTo>
                  <a:cubicBezTo>
                    <a:pt x="274" y="722"/>
                    <a:pt x="274" y="722"/>
                    <a:pt x="274" y="722"/>
                  </a:cubicBezTo>
                  <a:cubicBezTo>
                    <a:pt x="274" y="721"/>
                    <a:pt x="274" y="718"/>
                    <a:pt x="288" y="707"/>
                  </a:cubicBezTo>
                  <a:cubicBezTo>
                    <a:pt x="288" y="708"/>
                    <a:pt x="288" y="708"/>
                    <a:pt x="288" y="708"/>
                  </a:cubicBezTo>
                  <a:cubicBezTo>
                    <a:pt x="288" y="706"/>
                    <a:pt x="287" y="704"/>
                    <a:pt x="286" y="703"/>
                  </a:cubicBezTo>
                  <a:cubicBezTo>
                    <a:pt x="279" y="705"/>
                    <a:pt x="274" y="719"/>
                    <a:pt x="272" y="723"/>
                  </a:cubicBezTo>
                  <a:cubicBezTo>
                    <a:pt x="271" y="727"/>
                    <a:pt x="271" y="727"/>
                    <a:pt x="271" y="727"/>
                  </a:cubicBezTo>
                  <a:cubicBezTo>
                    <a:pt x="268" y="726"/>
                    <a:pt x="268" y="726"/>
                    <a:pt x="268" y="726"/>
                  </a:cubicBezTo>
                  <a:cubicBezTo>
                    <a:pt x="266" y="726"/>
                    <a:pt x="242" y="721"/>
                    <a:pt x="232" y="704"/>
                  </a:cubicBezTo>
                  <a:cubicBezTo>
                    <a:pt x="228" y="698"/>
                    <a:pt x="225" y="697"/>
                    <a:pt x="220" y="696"/>
                  </a:cubicBezTo>
                  <a:cubicBezTo>
                    <a:pt x="216" y="695"/>
                    <a:pt x="211" y="694"/>
                    <a:pt x="205" y="689"/>
                  </a:cubicBezTo>
                  <a:cubicBezTo>
                    <a:pt x="199" y="684"/>
                    <a:pt x="197" y="682"/>
                    <a:pt x="198" y="679"/>
                  </a:cubicBezTo>
                  <a:cubicBezTo>
                    <a:pt x="199" y="676"/>
                    <a:pt x="202" y="676"/>
                    <a:pt x="204" y="675"/>
                  </a:cubicBezTo>
                  <a:cubicBezTo>
                    <a:pt x="208" y="674"/>
                    <a:pt x="215" y="673"/>
                    <a:pt x="224" y="664"/>
                  </a:cubicBezTo>
                  <a:cubicBezTo>
                    <a:pt x="239" y="649"/>
                    <a:pt x="241" y="648"/>
                    <a:pt x="245" y="646"/>
                  </a:cubicBezTo>
                  <a:cubicBezTo>
                    <a:pt x="246" y="646"/>
                    <a:pt x="247" y="645"/>
                    <a:pt x="248" y="645"/>
                  </a:cubicBezTo>
                  <a:cubicBezTo>
                    <a:pt x="250" y="644"/>
                    <a:pt x="250" y="644"/>
                    <a:pt x="250" y="644"/>
                  </a:cubicBezTo>
                  <a:cubicBezTo>
                    <a:pt x="250" y="644"/>
                    <a:pt x="249" y="643"/>
                    <a:pt x="249" y="643"/>
                  </a:cubicBezTo>
                  <a:cubicBezTo>
                    <a:pt x="249" y="643"/>
                    <a:pt x="240" y="635"/>
                    <a:pt x="230" y="630"/>
                  </a:cubicBezTo>
                  <a:cubicBezTo>
                    <a:pt x="224" y="627"/>
                    <a:pt x="223" y="623"/>
                    <a:pt x="223" y="621"/>
                  </a:cubicBezTo>
                  <a:cubicBezTo>
                    <a:pt x="222" y="616"/>
                    <a:pt x="226" y="612"/>
                    <a:pt x="228" y="611"/>
                  </a:cubicBezTo>
                  <a:cubicBezTo>
                    <a:pt x="253" y="549"/>
                    <a:pt x="253" y="549"/>
                    <a:pt x="253" y="549"/>
                  </a:cubicBezTo>
                  <a:cubicBezTo>
                    <a:pt x="254" y="548"/>
                    <a:pt x="254" y="548"/>
                    <a:pt x="254" y="548"/>
                  </a:cubicBezTo>
                  <a:cubicBezTo>
                    <a:pt x="266" y="543"/>
                    <a:pt x="298" y="529"/>
                    <a:pt x="303" y="524"/>
                  </a:cubicBezTo>
                  <a:cubicBezTo>
                    <a:pt x="310" y="519"/>
                    <a:pt x="321" y="514"/>
                    <a:pt x="324" y="513"/>
                  </a:cubicBezTo>
                  <a:cubicBezTo>
                    <a:pt x="332" y="505"/>
                    <a:pt x="332" y="505"/>
                    <a:pt x="332" y="505"/>
                  </a:cubicBezTo>
                  <a:cubicBezTo>
                    <a:pt x="335" y="508"/>
                    <a:pt x="335" y="508"/>
                    <a:pt x="335" y="508"/>
                  </a:cubicBezTo>
                  <a:cubicBezTo>
                    <a:pt x="333" y="502"/>
                    <a:pt x="329" y="498"/>
                    <a:pt x="326" y="489"/>
                  </a:cubicBezTo>
                  <a:cubicBezTo>
                    <a:pt x="324" y="481"/>
                    <a:pt x="332" y="495"/>
                    <a:pt x="324" y="481"/>
                  </a:cubicBezTo>
                  <a:cubicBezTo>
                    <a:pt x="322" y="479"/>
                    <a:pt x="321" y="477"/>
                    <a:pt x="320" y="475"/>
                  </a:cubicBezTo>
                  <a:cubicBezTo>
                    <a:pt x="320" y="479"/>
                    <a:pt x="320" y="479"/>
                    <a:pt x="320" y="479"/>
                  </a:cubicBezTo>
                  <a:cubicBezTo>
                    <a:pt x="320" y="479"/>
                    <a:pt x="320" y="479"/>
                    <a:pt x="318" y="479"/>
                  </a:cubicBezTo>
                  <a:cubicBezTo>
                    <a:pt x="312" y="479"/>
                    <a:pt x="291" y="478"/>
                    <a:pt x="280" y="469"/>
                  </a:cubicBezTo>
                  <a:cubicBezTo>
                    <a:pt x="275" y="464"/>
                    <a:pt x="274" y="463"/>
                    <a:pt x="274" y="460"/>
                  </a:cubicBezTo>
                  <a:cubicBezTo>
                    <a:pt x="275" y="458"/>
                    <a:pt x="277" y="457"/>
                    <a:pt x="278" y="456"/>
                  </a:cubicBezTo>
                  <a:cubicBezTo>
                    <a:pt x="280" y="456"/>
                    <a:pt x="282" y="455"/>
                    <a:pt x="284" y="449"/>
                  </a:cubicBezTo>
                  <a:cubicBezTo>
                    <a:pt x="286" y="443"/>
                    <a:pt x="285" y="438"/>
                    <a:pt x="284" y="434"/>
                  </a:cubicBezTo>
                  <a:cubicBezTo>
                    <a:pt x="281" y="436"/>
                    <a:pt x="279" y="437"/>
                    <a:pt x="276" y="438"/>
                  </a:cubicBezTo>
                  <a:cubicBezTo>
                    <a:pt x="272" y="439"/>
                    <a:pt x="268" y="440"/>
                    <a:pt x="263" y="440"/>
                  </a:cubicBezTo>
                  <a:cubicBezTo>
                    <a:pt x="263" y="440"/>
                    <a:pt x="263" y="440"/>
                    <a:pt x="263" y="440"/>
                  </a:cubicBezTo>
                  <a:cubicBezTo>
                    <a:pt x="254" y="440"/>
                    <a:pt x="246" y="437"/>
                    <a:pt x="237" y="434"/>
                  </a:cubicBezTo>
                  <a:cubicBezTo>
                    <a:pt x="233" y="433"/>
                    <a:pt x="228" y="432"/>
                    <a:pt x="224" y="431"/>
                  </a:cubicBezTo>
                  <a:cubicBezTo>
                    <a:pt x="211" y="428"/>
                    <a:pt x="208" y="422"/>
                    <a:pt x="209" y="416"/>
                  </a:cubicBezTo>
                  <a:cubicBezTo>
                    <a:pt x="209" y="415"/>
                    <a:pt x="209" y="414"/>
                    <a:pt x="209" y="414"/>
                  </a:cubicBezTo>
                  <a:cubicBezTo>
                    <a:pt x="208" y="412"/>
                    <a:pt x="207" y="410"/>
                    <a:pt x="208" y="408"/>
                  </a:cubicBezTo>
                  <a:cubicBezTo>
                    <a:pt x="211" y="401"/>
                    <a:pt x="225" y="395"/>
                    <a:pt x="234" y="393"/>
                  </a:cubicBezTo>
                  <a:cubicBezTo>
                    <a:pt x="234" y="393"/>
                    <a:pt x="235" y="393"/>
                    <a:pt x="235" y="393"/>
                  </a:cubicBezTo>
                  <a:cubicBezTo>
                    <a:pt x="235" y="392"/>
                    <a:pt x="233" y="389"/>
                    <a:pt x="231" y="388"/>
                  </a:cubicBezTo>
                  <a:cubicBezTo>
                    <a:pt x="230" y="387"/>
                    <a:pt x="230" y="387"/>
                    <a:pt x="230" y="387"/>
                  </a:cubicBezTo>
                  <a:cubicBezTo>
                    <a:pt x="230" y="360"/>
                    <a:pt x="230" y="360"/>
                    <a:pt x="230" y="360"/>
                  </a:cubicBezTo>
                  <a:cubicBezTo>
                    <a:pt x="232" y="358"/>
                    <a:pt x="232" y="358"/>
                    <a:pt x="232" y="358"/>
                  </a:cubicBezTo>
                  <a:cubicBezTo>
                    <a:pt x="232" y="358"/>
                    <a:pt x="248" y="343"/>
                    <a:pt x="255" y="337"/>
                  </a:cubicBezTo>
                  <a:cubicBezTo>
                    <a:pt x="258" y="335"/>
                    <a:pt x="263" y="334"/>
                    <a:pt x="269" y="334"/>
                  </a:cubicBezTo>
                  <a:cubicBezTo>
                    <a:pt x="278" y="334"/>
                    <a:pt x="289" y="336"/>
                    <a:pt x="289" y="336"/>
                  </a:cubicBezTo>
                  <a:cubicBezTo>
                    <a:pt x="291" y="337"/>
                    <a:pt x="291" y="337"/>
                    <a:pt x="291" y="337"/>
                  </a:cubicBezTo>
                  <a:cubicBezTo>
                    <a:pt x="292" y="338"/>
                    <a:pt x="292" y="338"/>
                    <a:pt x="292" y="338"/>
                  </a:cubicBezTo>
                  <a:cubicBezTo>
                    <a:pt x="292" y="338"/>
                    <a:pt x="298" y="345"/>
                    <a:pt x="306" y="345"/>
                  </a:cubicBezTo>
                  <a:cubicBezTo>
                    <a:pt x="311" y="345"/>
                    <a:pt x="315" y="346"/>
                    <a:pt x="317" y="349"/>
                  </a:cubicBezTo>
                  <a:cubicBezTo>
                    <a:pt x="318" y="351"/>
                    <a:pt x="318" y="354"/>
                    <a:pt x="317" y="356"/>
                  </a:cubicBezTo>
                  <a:cubicBezTo>
                    <a:pt x="317" y="356"/>
                    <a:pt x="317" y="356"/>
                    <a:pt x="317" y="356"/>
                  </a:cubicBezTo>
                  <a:cubicBezTo>
                    <a:pt x="314" y="361"/>
                    <a:pt x="310" y="370"/>
                    <a:pt x="310" y="373"/>
                  </a:cubicBezTo>
                  <a:cubicBezTo>
                    <a:pt x="310" y="375"/>
                    <a:pt x="310" y="376"/>
                    <a:pt x="310" y="377"/>
                  </a:cubicBezTo>
                  <a:cubicBezTo>
                    <a:pt x="311" y="377"/>
                    <a:pt x="311" y="376"/>
                    <a:pt x="312" y="376"/>
                  </a:cubicBezTo>
                  <a:cubicBezTo>
                    <a:pt x="314" y="374"/>
                    <a:pt x="317" y="374"/>
                    <a:pt x="319" y="375"/>
                  </a:cubicBezTo>
                  <a:cubicBezTo>
                    <a:pt x="326" y="378"/>
                    <a:pt x="328" y="390"/>
                    <a:pt x="329" y="396"/>
                  </a:cubicBezTo>
                  <a:cubicBezTo>
                    <a:pt x="336" y="412"/>
                    <a:pt x="336" y="412"/>
                    <a:pt x="336" y="412"/>
                  </a:cubicBezTo>
                  <a:cubicBezTo>
                    <a:pt x="346" y="412"/>
                    <a:pt x="346" y="412"/>
                    <a:pt x="346" y="412"/>
                  </a:cubicBezTo>
                  <a:cubicBezTo>
                    <a:pt x="346" y="436"/>
                    <a:pt x="346" y="436"/>
                    <a:pt x="346" y="436"/>
                  </a:cubicBezTo>
                  <a:cubicBezTo>
                    <a:pt x="338" y="436"/>
                    <a:pt x="338" y="436"/>
                    <a:pt x="338" y="436"/>
                  </a:cubicBezTo>
                  <a:cubicBezTo>
                    <a:pt x="338" y="420"/>
                    <a:pt x="338" y="420"/>
                    <a:pt x="338" y="420"/>
                  </a:cubicBezTo>
                  <a:cubicBezTo>
                    <a:pt x="331" y="420"/>
                    <a:pt x="331" y="420"/>
                    <a:pt x="331" y="420"/>
                  </a:cubicBezTo>
                  <a:cubicBezTo>
                    <a:pt x="321" y="398"/>
                    <a:pt x="321" y="398"/>
                    <a:pt x="321" y="398"/>
                  </a:cubicBezTo>
                  <a:cubicBezTo>
                    <a:pt x="320" y="391"/>
                    <a:pt x="318" y="384"/>
                    <a:pt x="316" y="383"/>
                  </a:cubicBezTo>
                  <a:cubicBezTo>
                    <a:pt x="314" y="384"/>
                    <a:pt x="312" y="385"/>
                    <a:pt x="310" y="385"/>
                  </a:cubicBezTo>
                  <a:cubicBezTo>
                    <a:pt x="304" y="420"/>
                    <a:pt x="304" y="420"/>
                    <a:pt x="304" y="420"/>
                  </a:cubicBezTo>
                  <a:cubicBezTo>
                    <a:pt x="303" y="421"/>
                    <a:pt x="303" y="421"/>
                    <a:pt x="303" y="421"/>
                  </a:cubicBezTo>
                  <a:cubicBezTo>
                    <a:pt x="303" y="421"/>
                    <a:pt x="299" y="426"/>
                    <a:pt x="291" y="431"/>
                  </a:cubicBezTo>
                  <a:cubicBezTo>
                    <a:pt x="291" y="431"/>
                    <a:pt x="291" y="432"/>
                    <a:pt x="291" y="432"/>
                  </a:cubicBezTo>
                  <a:cubicBezTo>
                    <a:pt x="292" y="437"/>
                    <a:pt x="294" y="443"/>
                    <a:pt x="291" y="452"/>
                  </a:cubicBezTo>
                  <a:cubicBezTo>
                    <a:pt x="290" y="457"/>
                    <a:pt x="287" y="460"/>
                    <a:pt x="285" y="462"/>
                  </a:cubicBezTo>
                  <a:cubicBezTo>
                    <a:pt x="285" y="462"/>
                    <a:pt x="285" y="462"/>
                    <a:pt x="286" y="463"/>
                  </a:cubicBezTo>
                  <a:cubicBezTo>
                    <a:pt x="293" y="469"/>
                    <a:pt x="311" y="471"/>
                    <a:pt x="319" y="471"/>
                  </a:cubicBezTo>
                  <a:cubicBezTo>
                    <a:pt x="312" y="453"/>
                    <a:pt x="309" y="427"/>
                    <a:pt x="332" y="438"/>
                  </a:cubicBezTo>
                  <a:cubicBezTo>
                    <a:pt x="360" y="452"/>
                    <a:pt x="356" y="434"/>
                    <a:pt x="381" y="435"/>
                  </a:cubicBezTo>
                  <a:cubicBezTo>
                    <a:pt x="406" y="437"/>
                    <a:pt x="396" y="423"/>
                    <a:pt x="396" y="418"/>
                  </a:cubicBezTo>
                  <a:cubicBezTo>
                    <a:pt x="396" y="414"/>
                    <a:pt x="397" y="400"/>
                    <a:pt x="402" y="397"/>
                  </a:cubicBezTo>
                  <a:cubicBezTo>
                    <a:pt x="406" y="395"/>
                    <a:pt x="425" y="377"/>
                    <a:pt x="429" y="374"/>
                  </a:cubicBezTo>
                  <a:cubicBezTo>
                    <a:pt x="434" y="371"/>
                    <a:pt x="443" y="363"/>
                    <a:pt x="448" y="354"/>
                  </a:cubicBezTo>
                  <a:cubicBezTo>
                    <a:pt x="452" y="346"/>
                    <a:pt x="452" y="319"/>
                    <a:pt x="462" y="319"/>
                  </a:cubicBezTo>
                  <a:cubicBezTo>
                    <a:pt x="471" y="319"/>
                    <a:pt x="492" y="307"/>
                    <a:pt x="498" y="319"/>
                  </a:cubicBezTo>
                  <a:cubicBezTo>
                    <a:pt x="503" y="332"/>
                    <a:pt x="519" y="339"/>
                    <a:pt x="510" y="351"/>
                  </a:cubicBezTo>
                  <a:cubicBezTo>
                    <a:pt x="502" y="364"/>
                    <a:pt x="487" y="389"/>
                    <a:pt x="481" y="399"/>
                  </a:cubicBezTo>
                  <a:cubicBezTo>
                    <a:pt x="476" y="409"/>
                    <a:pt x="488" y="413"/>
                    <a:pt x="489" y="418"/>
                  </a:cubicBezTo>
                  <a:cubicBezTo>
                    <a:pt x="491" y="424"/>
                    <a:pt x="478" y="418"/>
                    <a:pt x="477" y="432"/>
                  </a:cubicBezTo>
                  <a:cubicBezTo>
                    <a:pt x="476" y="446"/>
                    <a:pt x="484" y="457"/>
                    <a:pt x="491" y="450"/>
                  </a:cubicBezTo>
                  <a:cubicBezTo>
                    <a:pt x="498" y="443"/>
                    <a:pt x="548" y="382"/>
                    <a:pt x="566" y="378"/>
                  </a:cubicBezTo>
                  <a:cubicBezTo>
                    <a:pt x="584" y="374"/>
                    <a:pt x="604" y="374"/>
                    <a:pt x="626" y="343"/>
                  </a:cubicBezTo>
                  <a:cubicBezTo>
                    <a:pt x="648" y="312"/>
                    <a:pt x="683" y="291"/>
                    <a:pt x="686" y="285"/>
                  </a:cubicBezTo>
                  <a:cubicBezTo>
                    <a:pt x="689" y="278"/>
                    <a:pt x="699" y="233"/>
                    <a:pt x="711" y="243"/>
                  </a:cubicBezTo>
                  <a:cubicBezTo>
                    <a:pt x="724" y="252"/>
                    <a:pt x="750" y="254"/>
                    <a:pt x="757" y="252"/>
                  </a:cubicBezTo>
                  <a:cubicBezTo>
                    <a:pt x="764" y="251"/>
                    <a:pt x="782" y="244"/>
                    <a:pt x="771" y="229"/>
                  </a:cubicBezTo>
                  <a:cubicBezTo>
                    <a:pt x="760" y="213"/>
                    <a:pt x="767" y="209"/>
                    <a:pt x="775" y="206"/>
                  </a:cubicBezTo>
                  <a:cubicBezTo>
                    <a:pt x="782" y="204"/>
                    <a:pt x="798" y="195"/>
                    <a:pt x="806" y="191"/>
                  </a:cubicBezTo>
                  <a:cubicBezTo>
                    <a:pt x="814" y="187"/>
                    <a:pt x="821" y="188"/>
                    <a:pt x="821" y="177"/>
                  </a:cubicBezTo>
                  <a:cubicBezTo>
                    <a:pt x="821" y="166"/>
                    <a:pt x="827" y="135"/>
                    <a:pt x="835" y="151"/>
                  </a:cubicBezTo>
                  <a:cubicBezTo>
                    <a:pt x="844" y="166"/>
                    <a:pt x="860" y="179"/>
                    <a:pt x="860" y="162"/>
                  </a:cubicBezTo>
                  <a:cubicBezTo>
                    <a:pt x="860" y="145"/>
                    <a:pt x="860" y="140"/>
                    <a:pt x="860" y="140"/>
                  </a:cubicBezTo>
                  <a:cubicBezTo>
                    <a:pt x="873" y="140"/>
                    <a:pt x="873" y="140"/>
                    <a:pt x="873" y="140"/>
                  </a:cubicBezTo>
                  <a:cubicBezTo>
                    <a:pt x="873" y="110"/>
                    <a:pt x="873" y="110"/>
                    <a:pt x="873" y="110"/>
                  </a:cubicBezTo>
                  <a:cubicBezTo>
                    <a:pt x="853" y="110"/>
                    <a:pt x="853" y="110"/>
                    <a:pt x="853" y="110"/>
                  </a:cubicBezTo>
                  <a:lnTo>
                    <a:pt x="83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9A1DFBCF-3062-4B40-9916-AB454DABB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2251" y="3073400"/>
              <a:ext cx="233363" cy="223837"/>
            </a:xfrm>
            <a:custGeom>
              <a:avLst/>
              <a:gdLst>
                <a:gd name="T0" fmla="*/ 69 w 94"/>
                <a:gd name="T1" fmla="*/ 61 h 90"/>
                <a:gd name="T2" fmla="*/ 69 w 94"/>
                <a:gd name="T3" fmla="*/ 43 h 90"/>
                <a:gd name="T4" fmla="*/ 84 w 94"/>
                <a:gd name="T5" fmla="*/ 37 h 90"/>
                <a:gd name="T6" fmla="*/ 86 w 94"/>
                <a:gd name="T7" fmla="*/ 36 h 90"/>
                <a:gd name="T8" fmla="*/ 86 w 94"/>
                <a:gd name="T9" fmla="*/ 32 h 90"/>
                <a:gd name="T10" fmla="*/ 94 w 94"/>
                <a:gd name="T11" fmla="*/ 11 h 90"/>
                <a:gd name="T12" fmla="*/ 90 w 94"/>
                <a:gd name="T13" fmla="*/ 11 h 90"/>
                <a:gd name="T14" fmla="*/ 70 w 94"/>
                <a:gd name="T15" fmla="*/ 2 h 90"/>
                <a:gd name="T16" fmla="*/ 53 w 94"/>
                <a:gd name="T17" fmla="*/ 0 h 90"/>
                <a:gd name="T18" fmla="*/ 44 w 94"/>
                <a:gd name="T19" fmla="*/ 1 h 90"/>
                <a:gd name="T20" fmla="*/ 22 w 94"/>
                <a:gd name="T21" fmla="*/ 21 h 90"/>
                <a:gd name="T22" fmla="*/ 22 w 94"/>
                <a:gd name="T23" fmla="*/ 41 h 90"/>
                <a:gd name="T24" fmla="*/ 27 w 94"/>
                <a:gd name="T25" fmla="*/ 54 h 90"/>
                <a:gd name="T26" fmla="*/ 19 w 94"/>
                <a:gd name="T27" fmla="*/ 59 h 90"/>
                <a:gd name="T28" fmla="*/ 0 w 94"/>
                <a:gd name="T29" fmla="*/ 68 h 90"/>
                <a:gd name="T30" fmla="*/ 1 w 94"/>
                <a:gd name="T31" fmla="*/ 75 h 90"/>
                <a:gd name="T32" fmla="*/ 9 w 94"/>
                <a:gd name="T33" fmla="*/ 81 h 90"/>
                <a:gd name="T34" fmla="*/ 23 w 94"/>
                <a:gd name="T35" fmla="*/ 85 h 90"/>
                <a:gd name="T36" fmla="*/ 47 w 94"/>
                <a:gd name="T37" fmla="*/ 90 h 90"/>
                <a:gd name="T38" fmla="*/ 47 w 94"/>
                <a:gd name="T39" fmla="*/ 90 h 90"/>
                <a:gd name="T40" fmla="*/ 57 w 94"/>
                <a:gd name="T41" fmla="*/ 88 h 90"/>
                <a:gd name="T42" fmla="*/ 67 w 94"/>
                <a:gd name="T43" fmla="*/ 84 h 90"/>
                <a:gd name="T44" fmla="*/ 69 w 94"/>
                <a:gd name="T45" fmla="*/ 78 h 90"/>
                <a:gd name="T46" fmla="*/ 69 w 94"/>
                <a:gd name="T47" fmla="*/ 6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4" h="90">
                  <a:moveTo>
                    <a:pt x="69" y="61"/>
                  </a:moveTo>
                  <a:cubicBezTo>
                    <a:pt x="68" y="54"/>
                    <a:pt x="66" y="47"/>
                    <a:pt x="69" y="43"/>
                  </a:cubicBezTo>
                  <a:cubicBezTo>
                    <a:pt x="72" y="37"/>
                    <a:pt x="79" y="37"/>
                    <a:pt x="84" y="37"/>
                  </a:cubicBezTo>
                  <a:cubicBezTo>
                    <a:pt x="85" y="37"/>
                    <a:pt x="85" y="37"/>
                    <a:pt x="86" y="36"/>
                  </a:cubicBezTo>
                  <a:cubicBezTo>
                    <a:pt x="86" y="35"/>
                    <a:pt x="86" y="34"/>
                    <a:pt x="86" y="32"/>
                  </a:cubicBezTo>
                  <a:cubicBezTo>
                    <a:pt x="85" y="25"/>
                    <a:pt x="91" y="15"/>
                    <a:pt x="94" y="11"/>
                  </a:cubicBezTo>
                  <a:cubicBezTo>
                    <a:pt x="93" y="11"/>
                    <a:pt x="92" y="11"/>
                    <a:pt x="90" y="11"/>
                  </a:cubicBezTo>
                  <a:cubicBezTo>
                    <a:pt x="80" y="11"/>
                    <a:pt x="73" y="4"/>
                    <a:pt x="70" y="2"/>
                  </a:cubicBezTo>
                  <a:cubicBezTo>
                    <a:pt x="68" y="1"/>
                    <a:pt x="60" y="0"/>
                    <a:pt x="53" y="0"/>
                  </a:cubicBezTo>
                  <a:cubicBezTo>
                    <a:pt x="47" y="0"/>
                    <a:pt x="45" y="1"/>
                    <a:pt x="44" y="1"/>
                  </a:cubicBezTo>
                  <a:cubicBezTo>
                    <a:pt x="39" y="6"/>
                    <a:pt x="26" y="17"/>
                    <a:pt x="22" y="2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5" y="44"/>
                    <a:pt x="28" y="49"/>
                    <a:pt x="27" y="54"/>
                  </a:cubicBezTo>
                  <a:cubicBezTo>
                    <a:pt x="26" y="56"/>
                    <a:pt x="24" y="59"/>
                    <a:pt x="19" y="59"/>
                  </a:cubicBezTo>
                  <a:cubicBezTo>
                    <a:pt x="11" y="60"/>
                    <a:pt x="2" y="65"/>
                    <a:pt x="0" y="68"/>
                  </a:cubicBezTo>
                  <a:cubicBezTo>
                    <a:pt x="2" y="70"/>
                    <a:pt x="1" y="73"/>
                    <a:pt x="1" y="75"/>
                  </a:cubicBezTo>
                  <a:cubicBezTo>
                    <a:pt x="1" y="77"/>
                    <a:pt x="1" y="79"/>
                    <a:pt x="9" y="81"/>
                  </a:cubicBezTo>
                  <a:cubicBezTo>
                    <a:pt x="14" y="82"/>
                    <a:pt x="19" y="83"/>
                    <a:pt x="23" y="85"/>
                  </a:cubicBezTo>
                  <a:cubicBezTo>
                    <a:pt x="32" y="87"/>
                    <a:pt x="39" y="90"/>
                    <a:pt x="47" y="90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51" y="90"/>
                    <a:pt x="54" y="89"/>
                    <a:pt x="57" y="88"/>
                  </a:cubicBezTo>
                  <a:cubicBezTo>
                    <a:pt x="61" y="87"/>
                    <a:pt x="64" y="85"/>
                    <a:pt x="67" y="84"/>
                  </a:cubicBezTo>
                  <a:cubicBezTo>
                    <a:pt x="67" y="82"/>
                    <a:pt x="68" y="80"/>
                    <a:pt x="69" y="78"/>
                  </a:cubicBezTo>
                  <a:cubicBezTo>
                    <a:pt x="71" y="75"/>
                    <a:pt x="70" y="68"/>
                    <a:pt x="69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AA646586-2D6A-4FFC-A069-241CC23B0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7989" y="3186113"/>
              <a:ext cx="26988" cy="76200"/>
            </a:xfrm>
            <a:custGeom>
              <a:avLst/>
              <a:gdLst>
                <a:gd name="T0" fmla="*/ 5 w 11"/>
                <a:gd name="T1" fmla="*/ 29 h 31"/>
                <a:gd name="T2" fmla="*/ 11 w 11"/>
                <a:gd name="T3" fmla="*/ 0 h 31"/>
                <a:gd name="T4" fmla="*/ 10 w 11"/>
                <a:gd name="T5" fmla="*/ 0 h 31"/>
                <a:gd name="T6" fmla="*/ 1 w 11"/>
                <a:gd name="T7" fmla="*/ 2 h 31"/>
                <a:gd name="T8" fmla="*/ 2 w 11"/>
                <a:gd name="T9" fmla="*/ 15 h 31"/>
                <a:gd name="T10" fmla="*/ 3 w 11"/>
                <a:gd name="T11" fmla="*/ 31 h 31"/>
                <a:gd name="T12" fmla="*/ 5 w 11"/>
                <a:gd name="T13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5" y="29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0"/>
                    <a:pt x="2" y="0"/>
                    <a:pt x="1" y="2"/>
                  </a:cubicBezTo>
                  <a:cubicBezTo>
                    <a:pt x="0" y="4"/>
                    <a:pt x="1" y="10"/>
                    <a:pt x="2" y="15"/>
                  </a:cubicBezTo>
                  <a:cubicBezTo>
                    <a:pt x="3" y="21"/>
                    <a:pt x="4" y="26"/>
                    <a:pt x="3" y="31"/>
                  </a:cubicBezTo>
                  <a:cubicBezTo>
                    <a:pt x="4" y="31"/>
                    <a:pt x="5" y="30"/>
                    <a:pt x="5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998EE35C-E366-42D5-A1F9-4CE5A688A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9450" y="1144587"/>
              <a:ext cx="1409700" cy="1377950"/>
            </a:xfrm>
            <a:custGeom>
              <a:avLst/>
              <a:gdLst>
                <a:gd name="T0" fmla="*/ 527 w 568"/>
                <a:gd name="T1" fmla="*/ 222 h 554"/>
                <a:gd name="T2" fmla="*/ 469 w 568"/>
                <a:gd name="T3" fmla="*/ 278 h 554"/>
                <a:gd name="T4" fmla="*/ 403 w 568"/>
                <a:gd name="T5" fmla="*/ 288 h 554"/>
                <a:gd name="T6" fmla="*/ 395 w 568"/>
                <a:gd name="T7" fmla="*/ 249 h 554"/>
                <a:gd name="T8" fmla="*/ 349 w 568"/>
                <a:gd name="T9" fmla="*/ 226 h 554"/>
                <a:gd name="T10" fmla="*/ 292 w 568"/>
                <a:gd name="T11" fmla="*/ 211 h 554"/>
                <a:gd name="T12" fmla="*/ 241 w 568"/>
                <a:gd name="T13" fmla="*/ 172 h 554"/>
                <a:gd name="T14" fmla="*/ 17 w 568"/>
                <a:gd name="T15" fmla="*/ 9 h 554"/>
                <a:gd name="T16" fmla="*/ 3 w 568"/>
                <a:gd name="T17" fmla="*/ 54 h 554"/>
                <a:gd name="T18" fmla="*/ 3 w 568"/>
                <a:gd name="T19" fmla="*/ 79 h 554"/>
                <a:gd name="T20" fmla="*/ 30 w 568"/>
                <a:gd name="T21" fmla="*/ 71 h 554"/>
                <a:gd name="T22" fmla="*/ 137 w 568"/>
                <a:gd name="T23" fmla="*/ 114 h 554"/>
                <a:gd name="T24" fmla="*/ 160 w 568"/>
                <a:gd name="T25" fmla="*/ 185 h 554"/>
                <a:gd name="T26" fmla="*/ 161 w 568"/>
                <a:gd name="T27" fmla="*/ 257 h 554"/>
                <a:gd name="T28" fmla="*/ 149 w 568"/>
                <a:gd name="T29" fmla="*/ 300 h 554"/>
                <a:gd name="T30" fmla="*/ 79 w 568"/>
                <a:gd name="T31" fmla="*/ 338 h 554"/>
                <a:gd name="T32" fmla="*/ 113 w 568"/>
                <a:gd name="T33" fmla="*/ 391 h 554"/>
                <a:gd name="T34" fmla="*/ 110 w 568"/>
                <a:gd name="T35" fmla="*/ 417 h 554"/>
                <a:gd name="T36" fmla="*/ 141 w 568"/>
                <a:gd name="T37" fmla="*/ 426 h 554"/>
                <a:gd name="T38" fmla="*/ 173 w 568"/>
                <a:gd name="T39" fmla="*/ 474 h 554"/>
                <a:gd name="T40" fmla="*/ 219 w 568"/>
                <a:gd name="T41" fmla="*/ 466 h 554"/>
                <a:gd name="T42" fmla="*/ 264 w 568"/>
                <a:gd name="T43" fmla="*/ 483 h 554"/>
                <a:gd name="T44" fmla="*/ 293 w 568"/>
                <a:gd name="T45" fmla="*/ 496 h 554"/>
                <a:gd name="T46" fmla="*/ 311 w 568"/>
                <a:gd name="T47" fmla="*/ 513 h 554"/>
                <a:gd name="T48" fmla="*/ 339 w 568"/>
                <a:gd name="T49" fmla="*/ 524 h 554"/>
                <a:gd name="T50" fmla="*/ 350 w 568"/>
                <a:gd name="T51" fmla="*/ 499 h 554"/>
                <a:gd name="T52" fmla="*/ 385 w 568"/>
                <a:gd name="T53" fmla="*/ 539 h 554"/>
                <a:gd name="T54" fmla="*/ 405 w 568"/>
                <a:gd name="T55" fmla="*/ 515 h 554"/>
                <a:gd name="T56" fmla="*/ 430 w 568"/>
                <a:gd name="T57" fmla="*/ 514 h 554"/>
                <a:gd name="T58" fmla="*/ 473 w 568"/>
                <a:gd name="T59" fmla="*/ 536 h 554"/>
                <a:gd name="T60" fmla="*/ 456 w 568"/>
                <a:gd name="T61" fmla="*/ 454 h 554"/>
                <a:gd name="T62" fmla="*/ 529 w 568"/>
                <a:gd name="T63" fmla="*/ 396 h 554"/>
                <a:gd name="T64" fmla="*/ 543 w 568"/>
                <a:gd name="T65" fmla="*/ 28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8" h="554">
                  <a:moveTo>
                    <a:pt x="557" y="254"/>
                  </a:moveTo>
                  <a:cubicBezTo>
                    <a:pt x="545" y="246"/>
                    <a:pt x="548" y="203"/>
                    <a:pt x="527" y="222"/>
                  </a:cubicBezTo>
                  <a:cubicBezTo>
                    <a:pt x="506" y="242"/>
                    <a:pt x="473" y="261"/>
                    <a:pt x="473" y="261"/>
                  </a:cubicBezTo>
                  <a:cubicBezTo>
                    <a:pt x="469" y="278"/>
                    <a:pt x="469" y="278"/>
                    <a:pt x="469" y="278"/>
                  </a:cubicBezTo>
                  <a:cubicBezTo>
                    <a:pt x="469" y="278"/>
                    <a:pt x="437" y="285"/>
                    <a:pt x="425" y="288"/>
                  </a:cubicBezTo>
                  <a:cubicBezTo>
                    <a:pt x="414" y="290"/>
                    <a:pt x="403" y="288"/>
                    <a:pt x="403" y="288"/>
                  </a:cubicBezTo>
                  <a:cubicBezTo>
                    <a:pt x="395" y="274"/>
                    <a:pt x="395" y="274"/>
                    <a:pt x="395" y="274"/>
                  </a:cubicBezTo>
                  <a:cubicBezTo>
                    <a:pt x="395" y="274"/>
                    <a:pt x="399" y="250"/>
                    <a:pt x="395" y="249"/>
                  </a:cubicBezTo>
                  <a:cubicBezTo>
                    <a:pt x="391" y="247"/>
                    <a:pt x="385" y="233"/>
                    <a:pt x="375" y="233"/>
                  </a:cubicBezTo>
                  <a:cubicBezTo>
                    <a:pt x="366" y="233"/>
                    <a:pt x="356" y="233"/>
                    <a:pt x="349" y="226"/>
                  </a:cubicBezTo>
                  <a:cubicBezTo>
                    <a:pt x="342" y="219"/>
                    <a:pt x="336" y="211"/>
                    <a:pt x="324" y="211"/>
                  </a:cubicBezTo>
                  <a:cubicBezTo>
                    <a:pt x="311" y="211"/>
                    <a:pt x="306" y="218"/>
                    <a:pt x="292" y="211"/>
                  </a:cubicBezTo>
                  <a:cubicBezTo>
                    <a:pt x="278" y="204"/>
                    <a:pt x="261" y="211"/>
                    <a:pt x="261" y="211"/>
                  </a:cubicBezTo>
                  <a:cubicBezTo>
                    <a:pt x="241" y="172"/>
                    <a:pt x="241" y="172"/>
                    <a:pt x="241" y="172"/>
                  </a:cubicBezTo>
                  <a:cubicBezTo>
                    <a:pt x="241" y="172"/>
                    <a:pt x="194" y="17"/>
                    <a:pt x="119" y="9"/>
                  </a:cubicBezTo>
                  <a:cubicBezTo>
                    <a:pt x="43" y="0"/>
                    <a:pt x="55" y="3"/>
                    <a:pt x="17" y="9"/>
                  </a:cubicBezTo>
                  <a:cubicBezTo>
                    <a:pt x="11" y="10"/>
                    <a:pt x="6" y="11"/>
                    <a:pt x="1" y="12"/>
                  </a:cubicBezTo>
                  <a:cubicBezTo>
                    <a:pt x="7" y="18"/>
                    <a:pt x="6" y="32"/>
                    <a:pt x="3" y="54"/>
                  </a:cubicBezTo>
                  <a:cubicBezTo>
                    <a:pt x="2" y="63"/>
                    <a:pt x="0" y="72"/>
                    <a:pt x="1" y="76"/>
                  </a:cubicBezTo>
                  <a:cubicBezTo>
                    <a:pt x="1" y="79"/>
                    <a:pt x="2" y="79"/>
                    <a:pt x="3" y="79"/>
                  </a:cubicBezTo>
                  <a:cubicBezTo>
                    <a:pt x="7" y="82"/>
                    <a:pt x="19" y="77"/>
                    <a:pt x="27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64" y="123"/>
                    <a:pt x="64" y="123"/>
                    <a:pt x="64" y="123"/>
                  </a:cubicBezTo>
                  <a:cubicBezTo>
                    <a:pt x="71" y="123"/>
                    <a:pt x="96" y="123"/>
                    <a:pt x="137" y="114"/>
                  </a:cubicBezTo>
                  <a:cubicBezTo>
                    <a:pt x="159" y="109"/>
                    <a:pt x="168" y="117"/>
                    <a:pt x="172" y="124"/>
                  </a:cubicBezTo>
                  <a:cubicBezTo>
                    <a:pt x="182" y="143"/>
                    <a:pt x="170" y="175"/>
                    <a:pt x="160" y="185"/>
                  </a:cubicBezTo>
                  <a:cubicBezTo>
                    <a:pt x="150" y="195"/>
                    <a:pt x="155" y="234"/>
                    <a:pt x="161" y="256"/>
                  </a:cubicBezTo>
                  <a:cubicBezTo>
                    <a:pt x="161" y="257"/>
                    <a:pt x="161" y="257"/>
                    <a:pt x="161" y="257"/>
                  </a:cubicBezTo>
                  <a:cubicBezTo>
                    <a:pt x="151" y="299"/>
                    <a:pt x="151" y="299"/>
                    <a:pt x="151" y="299"/>
                  </a:cubicBezTo>
                  <a:cubicBezTo>
                    <a:pt x="149" y="300"/>
                    <a:pt x="149" y="300"/>
                    <a:pt x="149" y="300"/>
                  </a:cubicBezTo>
                  <a:cubicBezTo>
                    <a:pt x="149" y="300"/>
                    <a:pt x="135" y="305"/>
                    <a:pt x="125" y="322"/>
                  </a:cubicBezTo>
                  <a:cubicBezTo>
                    <a:pt x="115" y="338"/>
                    <a:pt x="90" y="339"/>
                    <a:pt x="79" y="338"/>
                  </a:cubicBezTo>
                  <a:cubicBezTo>
                    <a:pt x="92" y="382"/>
                    <a:pt x="92" y="382"/>
                    <a:pt x="92" y="382"/>
                  </a:cubicBezTo>
                  <a:cubicBezTo>
                    <a:pt x="93" y="384"/>
                    <a:pt x="99" y="393"/>
                    <a:pt x="113" y="391"/>
                  </a:cubicBezTo>
                  <a:cubicBezTo>
                    <a:pt x="115" y="390"/>
                    <a:pt x="122" y="389"/>
                    <a:pt x="124" y="394"/>
                  </a:cubicBezTo>
                  <a:cubicBezTo>
                    <a:pt x="126" y="398"/>
                    <a:pt x="122" y="406"/>
                    <a:pt x="110" y="417"/>
                  </a:cubicBezTo>
                  <a:cubicBezTo>
                    <a:pt x="109" y="426"/>
                    <a:pt x="109" y="426"/>
                    <a:pt x="109" y="426"/>
                  </a:cubicBezTo>
                  <a:cubicBezTo>
                    <a:pt x="141" y="426"/>
                    <a:pt x="141" y="426"/>
                    <a:pt x="141" y="426"/>
                  </a:cubicBezTo>
                  <a:cubicBezTo>
                    <a:pt x="153" y="455"/>
                    <a:pt x="153" y="455"/>
                    <a:pt x="153" y="455"/>
                  </a:cubicBezTo>
                  <a:cubicBezTo>
                    <a:pt x="173" y="474"/>
                    <a:pt x="173" y="474"/>
                    <a:pt x="173" y="474"/>
                  </a:cubicBezTo>
                  <a:cubicBezTo>
                    <a:pt x="218" y="465"/>
                    <a:pt x="218" y="465"/>
                    <a:pt x="218" y="465"/>
                  </a:cubicBezTo>
                  <a:cubicBezTo>
                    <a:pt x="219" y="466"/>
                    <a:pt x="219" y="466"/>
                    <a:pt x="219" y="466"/>
                  </a:cubicBezTo>
                  <a:cubicBezTo>
                    <a:pt x="224" y="472"/>
                    <a:pt x="239" y="486"/>
                    <a:pt x="250" y="487"/>
                  </a:cubicBezTo>
                  <a:cubicBezTo>
                    <a:pt x="256" y="488"/>
                    <a:pt x="260" y="485"/>
                    <a:pt x="264" y="483"/>
                  </a:cubicBezTo>
                  <a:cubicBezTo>
                    <a:pt x="268" y="480"/>
                    <a:pt x="273" y="476"/>
                    <a:pt x="280" y="480"/>
                  </a:cubicBezTo>
                  <a:cubicBezTo>
                    <a:pt x="287" y="485"/>
                    <a:pt x="291" y="492"/>
                    <a:pt x="293" y="496"/>
                  </a:cubicBezTo>
                  <a:cubicBezTo>
                    <a:pt x="311" y="496"/>
                    <a:pt x="311" y="496"/>
                    <a:pt x="311" y="496"/>
                  </a:cubicBezTo>
                  <a:cubicBezTo>
                    <a:pt x="311" y="513"/>
                    <a:pt x="311" y="513"/>
                    <a:pt x="311" y="513"/>
                  </a:cubicBezTo>
                  <a:cubicBezTo>
                    <a:pt x="312" y="515"/>
                    <a:pt x="317" y="522"/>
                    <a:pt x="332" y="525"/>
                  </a:cubicBezTo>
                  <a:cubicBezTo>
                    <a:pt x="337" y="526"/>
                    <a:pt x="338" y="525"/>
                    <a:pt x="339" y="524"/>
                  </a:cubicBezTo>
                  <a:cubicBezTo>
                    <a:pt x="344" y="520"/>
                    <a:pt x="344" y="507"/>
                    <a:pt x="343" y="501"/>
                  </a:cubicBezTo>
                  <a:cubicBezTo>
                    <a:pt x="350" y="499"/>
                    <a:pt x="350" y="499"/>
                    <a:pt x="350" y="499"/>
                  </a:cubicBezTo>
                  <a:cubicBezTo>
                    <a:pt x="364" y="554"/>
                    <a:pt x="364" y="554"/>
                    <a:pt x="364" y="554"/>
                  </a:cubicBezTo>
                  <a:cubicBezTo>
                    <a:pt x="370" y="553"/>
                    <a:pt x="383" y="550"/>
                    <a:pt x="385" y="539"/>
                  </a:cubicBezTo>
                  <a:cubicBezTo>
                    <a:pt x="390" y="518"/>
                    <a:pt x="403" y="515"/>
                    <a:pt x="403" y="515"/>
                  </a:cubicBezTo>
                  <a:cubicBezTo>
                    <a:pt x="405" y="515"/>
                    <a:pt x="405" y="515"/>
                    <a:pt x="405" y="515"/>
                  </a:cubicBezTo>
                  <a:cubicBezTo>
                    <a:pt x="417" y="524"/>
                    <a:pt x="417" y="524"/>
                    <a:pt x="417" y="524"/>
                  </a:cubicBezTo>
                  <a:cubicBezTo>
                    <a:pt x="430" y="514"/>
                    <a:pt x="430" y="514"/>
                    <a:pt x="430" y="514"/>
                  </a:cubicBezTo>
                  <a:cubicBezTo>
                    <a:pt x="456" y="536"/>
                    <a:pt x="456" y="536"/>
                    <a:pt x="456" y="536"/>
                  </a:cubicBezTo>
                  <a:cubicBezTo>
                    <a:pt x="473" y="536"/>
                    <a:pt x="473" y="536"/>
                    <a:pt x="473" y="536"/>
                  </a:cubicBezTo>
                  <a:cubicBezTo>
                    <a:pt x="473" y="511"/>
                    <a:pt x="473" y="511"/>
                    <a:pt x="473" y="511"/>
                  </a:cubicBezTo>
                  <a:cubicBezTo>
                    <a:pt x="473" y="511"/>
                    <a:pt x="441" y="462"/>
                    <a:pt x="456" y="454"/>
                  </a:cubicBezTo>
                  <a:cubicBezTo>
                    <a:pt x="472" y="445"/>
                    <a:pt x="469" y="427"/>
                    <a:pt x="494" y="428"/>
                  </a:cubicBezTo>
                  <a:cubicBezTo>
                    <a:pt x="519" y="430"/>
                    <a:pt x="527" y="427"/>
                    <a:pt x="529" y="396"/>
                  </a:cubicBezTo>
                  <a:cubicBezTo>
                    <a:pt x="530" y="366"/>
                    <a:pt x="543" y="352"/>
                    <a:pt x="543" y="352"/>
                  </a:cubicBezTo>
                  <a:cubicBezTo>
                    <a:pt x="543" y="282"/>
                    <a:pt x="543" y="282"/>
                    <a:pt x="543" y="282"/>
                  </a:cubicBezTo>
                  <a:cubicBezTo>
                    <a:pt x="543" y="282"/>
                    <a:pt x="568" y="263"/>
                    <a:pt x="557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BEDBF25A-A087-482F-87E4-B6BFFE310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8338" y="4427538"/>
              <a:ext cx="519113" cy="604837"/>
            </a:xfrm>
            <a:custGeom>
              <a:avLst/>
              <a:gdLst>
                <a:gd name="T0" fmla="*/ 178 w 209"/>
                <a:gd name="T1" fmla="*/ 72 h 243"/>
                <a:gd name="T2" fmla="*/ 129 w 209"/>
                <a:gd name="T3" fmla="*/ 68 h 243"/>
                <a:gd name="T4" fmla="*/ 127 w 209"/>
                <a:gd name="T5" fmla="*/ 57 h 243"/>
                <a:gd name="T6" fmla="*/ 149 w 209"/>
                <a:gd name="T7" fmla="*/ 36 h 243"/>
                <a:gd name="T8" fmla="*/ 165 w 209"/>
                <a:gd name="T9" fmla="*/ 26 h 243"/>
                <a:gd name="T10" fmla="*/ 162 w 209"/>
                <a:gd name="T11" fmla="*/ 3 h 243"/>
                <a:gd name="T12" fmla="*/ 157 w 209"/>
                <a:gd name="T13" fmla="*/ 0 h 243"/>
                <a:gd name="T14" fmla="*/ 140 w 209"/>
                <a:gd name="T15" fmla="*/ 32 h 243"/>
                <a:gd name="T16" fmla="*/ 139 w 209"/>
                <a:gd name="T17" fmla="*/ 32 h 243"/>
                <a:gd name="T18" fmla="*/ 118 w 209"/>
                <a:gd name="T19" fmla="*/ 42 h 243"/>
                <a:gd name="T20" fmla="*/ 88 w 209"/>
                <a:gd name="T21" fmla="*/ 21 h 243"/>
                <a:gd name="T22" fmla="*/ 87 w 209"/>
                <a:gd name="T23" fmla="*/ 21 h 243"/>
                <a:gd name="T24" fmla="*/ 87 w 209"/>
                <a:gd name="T25" fmla="*/ 20 h 243"/>
                <a:gd name="T26" fmla="*/ 83 w 209"/>
                <a:gd name="T27" fmla="*/ 16 h 243"/>
                <a:gd name="T28" fmla="*/ 81 w 209"/>
                <a:gd name="T29" fmla="*/ 20 h 243"/>
                <a:gd name="T30" fmla="*/ 67 w 209"/>
                <a:gd name="T31" fmla="*/ 60 h 243"/>
                <a:gd name="T32" fmla="*/ 71 w 209"/>
                <a:gd name="T33" fmla="*/ 69 h 243"/>
                <a:gd name="T34" fmla="*/ 62 w 209"/>
                <a:gd name="T35" fmla="*/ 74 h 243"/>
                <a:gd name="T36" fmla="*/ 55 w 209"/>
                <a:gd name="T37" fmla="*/ 74 h 243"/>
                <a:gd name="T38" fmla="*/ 39 w 209"/>
                <a:gd name="T39" fmla="*/ 75 h 243"/>
                <a:gd name="T40" fmla="*/ 38 w 209"/>
                <a:gd name="T41" fmla="*/ 77 h 243"/>
                <a:gd name="T42" fmla="*/ 40 w 209"/>
                <a:gd name="T43" fmla="*/ 89 h 243"/>
                <a:gd name="T44" fmla="*/ 26 w 209"/>
                <a:gd name="T45" fmla="*/ 112 h 243"/>
                <a:gd name="T46" fmla="*/ 3 w 209"/>
                <a:gd name="T47" fmla="*/ 130 h 243"/>
                <a:gd name="T48" fmla="*/ 0 w 209"/>
                <a:gd name="T49" fmla="*/ 138 h 243"/>
                <a:gd name="T50" fmla="*/ 27 w 209"/>
                <a:gd name="T51" fmla="*/ 161 h 243"/>
                <a:gd name="T52" fmla="*/ 27 w 209"/>
                <a:gd name="T53" fmla="*/ 190 h 243"/>
                <a:gd name="T54" fmla="*/ 28 w 209"/>
                <a:gd name="T55" fmla="*/ 190 h 243"/>
                <a:gd name="T56" fmla="*/ 49 w 209"/>
                <a:gd name="T57" fmla="*/ 210 h 243"/>
                <a:gd name="T58" fmla="*/ 65 w 209"/>
                <a:gd name="T59" fmla="*/ 239 h 243"/>
                <a:gd name="T60" fmla="*/ 74 w 209"/>
                <a:gd name="T61" fmla="*/ 225 h 243"/>
                <a:gd name="T62" fmla="*/ 75 w 209"/>
                <a:gd name="T63" fmla="*/ 225 h 243"/>
                <a:gd name="T64" fmla="*/ 92 w 209"/>
                <a:gd name="T65" fmla="*/ 220 h 243"/>
                <a:gd name="T66" fmla="*/ 98 w 209"/>
                <a:gd name="T67" fmla="*/ 227 h 243"/>
                <a:gd name="T68" fmla="*/ 109 w 209"/>
                <a:gd name="T69" fmla="*/ 241 h 243"/>
                <a:gd name="T70" fmla="*/ 136 w 209"/>
                <a:gd name="T71" fmla="*/ 239 h 243"/>
                <a:gd name="T72" fmla="*/ 137 w 209"/>
                <a:gd name="T73" fmla="*/ 243 h 243"/>
                <a:gd name="T74" fmla="*/ 157 w 209"/>
                <a:gd name="T75" fmla="*/ 200 h 243"/>
                <a:gd name="T76" fmla="*/ 176 w 209"/>
                <a:gd name="T77" fmla="*/ 176 h 243"/>
                <a:gd name="T78" fmla="*/ 176 w 209"/>
                <a:gd name="T79" fmla="*/ 159 h 243"/>
                <a:gd name="T80" fmla="*/ 176 w 209"/>
                <a:gd name="T81" fmla="*/ 131 h 243"/>
                <a:gd name="T82" fmla="*/ 192 w 209"/>
                <a:gd name="T83" fmla="*/ 118 h 243"/>
                <a:gd name="T84" fmla="*/ 192 w 209"/>
                <a:gd name="T85" fmla="*/ 98 h 243"/>
                <a:gd name="T86" fmla="*/ 205 w 209"/>
                <a:gd name="T87" fmla="*/ 91 h 243"/>
                <a:gd name="T88" fmla="*/ 205 w 209"/>
                <a:gd name="T89" fmla="*/ 59 h 243"/>
                <a:gd name="T90" fmla="*/ 178 w 209"/>
                <a:gd name="T91" fmla="*/ 7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9" h="243">
                  <a:moveTo>
                    <a:pt x="178" y="72"/>
                  </a:moveTo>
                  <a:cubicBezTo>
                    <a:pt x="178" y="72"/>
                    <a:pt x="146" y="59"/>
                    <a:pt x="129" y="68"/>
                  </a:cubicBezTo>
                  <a:cubicBezTo>
                    <a:pt x="129" y="68"/>
                    <a:pt x="119" y="67"/>
                    <a:pt x="127" y="57"/>
                  </a:cubicBezTo>
                  <a:cubicBezTo>
                    <a:pt x="135" y="47"/>
                    <a:pt x="141" y="40"/>
                    <a:pt x="149" y="36"/>
                  </a:cubicBezTo>
                  <a:cubicBezTo>
                    <a:pt x="158" y="32"/>
                    <a:pt x="165" y="36"/>
                    <a:pt x="165" y="26"/>
                  </a:cubicBezTo>
                  <a:cubicBezTo>
                    <a:pt x="165" y="17"/>
                    <a:pt x="169" y="5"/>
                    <a:pt x="162" y="3"/>
                  </a:cubicBezTo>
                  <a:cubicBezTo>
                    <a:pt x="160" y="2"/>
                    <a:pt x="159" y="1"/>
                    <a:pt x="157" y="0"/>
                  </a:cubicBezTo>
                  <a:cubicBezTo>
                    <a:pt x="140" y="32"/>
                    <a:pt x="140" y="32"/>
                    <a:pt x="140" y="32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6" y="35"/>
                    <a:pt x="124" y="42"/>
                    <a:pt x="118" y="42"/>
                  </a:cubicBezTo>
                  <a:cubicBezTo>
                    <a:pt x="112" y="42"/>
                    <a:pt x="96" y="29"/>
                    <a:pt x="88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6" y="18"/>
                    <a:pt x="84" y="16"/>
                    <a:pt x="83" y="16"/>
                  </a:cubicBezTo>
                  <a:cubicBezTo>
                    <a:pt x="83" y="16"/>
                    <a:pt x="82" y="17"/>
                    <a:pt x="81" y="20"/>
                  </a:cubicBezTo>
                  <a:cubicBezTo>
                    <a:pt x="76" y="31"/>
                    <a:pt x="69" y="52"/>
                    <a:pt x="67" y="60"/>
                  </a:cubicBezTo>
                  <a:cubicBezTo>
                    <a:pt x="70" y="62"/>
                    <a:pt x="72" y="66"/>
                    <a:pt x="71" y="69"/>
                  </a:cubicBezTo>
                  <a:cubicBezTo>
                    <a:pt x="70" y="72"/>
                    <a:pt x="67" y="74"/>
                    <a:pt x="62" y="74"/>
                  </a:cubicBezTo>
                  <a:cubicBezTo>
                    <a:pt x="60" y="74"/>
                    <a:pt x="57" y="74"/>
                    <a:pt x="55" y="74"/>
                  </a:cubicBezTo>
                  <a:cubicBezTo>
                    <a:pt x="49" y="73"/>
                    <a:pt x="40" y="73"/>
                    <a:pt x="39" y="75"/>
                  </a:cubicBezTo>
                  <a:cubicBezTo>
                    <a:pt x="38" y="75"/>
                    <a:pt x="38" y="76"/>
                    <a:pt x="38" y="77"/>
                  </a:cubicBezTo>
                  <a:cubicBezTo>
                    <a:pt x="40" y="89"/>
                    <a:pt x="40" y="89"/>
                    <a:pt x="40" y="89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2" y="133"/>
                    <a:pt x="1" y="136"/>
                    <a:pt x="0" y="138"/>
                  </a:cubicBezTo>
                  <a:cubicBezTo>
                    <a:pt x="27" y="161"/>
                    <a:pt x="27" y="161"/>
                    <a:pt x="27" y="161"/>
                  </a:cubicBezTo>
                  <a:cubicBezTo>
                    <a:pt x="27" y="190"/>
                    <a:pt x="27" y="190"/>
                    <a:pt x="27" y="190"/>
                  </a:cubicBezTo>
                  <a:cubicBezTo>
                    <a:pt x="27" y="190"/>
                    <a:pt x="27" y="190"/>
                    <a:pt x="28" y="190"/>
                  </a:cubicBezTo>
                  <a:cubicBezTo>
                    <a:pt x="37" y="189"/>
                    <a:pt x="44" y="190"/>
                    <a:pt x="49" y="210"/>
                  </a:cubicBezTo>
                  <a:cubicBezTo>
                    <a:pt x="53" y="225"/>
                    <a:pt x="61" y="235"/>
                    <a:pt x="65" y="239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75" y="225"/>
                    <a:pt x="75" y="225"/>
                    <a:pt x="75" y="225"/>
                  </a:cubicBezTo>
                  <a:cubicBezTo>
                    <a:pt x="77" y="224"/>
                    <a:pt x="86" y="217"/>
                    <a:pt x="92" y="220"/>
                  </a:cubicBezTo>
                  <a:cubicBezTo>
                    <a:pt x="94" y="221"/>
                    <a:pt x="97" y="223"/>
                    <a:pt x="98" y="227"/>
                  </a:cubicBezTo>
                  <a:cubicBezTo>
                    <a:pt x="99" y="235"/>
                    <a:pt x="106" y="240"/>
                    <a:pt x="109" y="241"/>
                  </a:cubicBezTo>
                  <a:cubicBezTo>
                    <a:pt x="136" y="239"/>
                    <a:pt x="136" y="239"/>
                    <a:pt x="136" y="239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7" y="243"/>
                    <a:pt x="140" y="210"/>
                    <a:pt x="157" y="200"/>
                  </a:cubicBezTo>
                  <a:cubicBezTo>
                    <a:pt x="174" y="191"/>
                    <a:pt x="176" y="176"/>
                    <a:pt x="176" y="176"/>
                  </a:cubicBezTo>
                  <a:cubicBezTo>
                    <a:pt x="176" y="176"/>
                    <a:pt x="174" y="165"/>
                    <a:pt x="176" y="159"/>
                  </a:cubicBezTo>
                  <a:cubicBezTo>
                    <a:pt x="178" y="154"/>
                    <a:pt x="170" y="137"/>
                    <a:pt x="176" y="131"/>
                  </a:cubicBezTo>
                  <a:cubicBezTo>
                    <a:pt x="181" y="126"/>
                    <a:pt x="192" y="118"/>
                    <a:pt x="192" y="118"/>
                  </a:cubicBezTo>
                  <a:cubicBezTo>
                    <a:pt x="192" y="98"/>
                    <a:pt x="192" y="98"/>
                    <a:pt x="192" y="98"/>
                  </a:cubicBezTo>
                  <a:cubicBezTo>
                    <a:pt x="205" y="91"/>
                    <a:pt x="205" y="91"/>
                    <a:pt x="205" y="91"/>
                  </a:cubicBezTo>
                  <a:cubicBezTo>
                    <a:pt x="205" y="91"/>
                    <a:pt x="209" y="64"/>
                    <a:pt x="205" y="59"/>
                  </a:cubicBezTo>
                  <a:cubicBezTo>
                    <a:pt x="202" y="53"/>
                    <a:pt x="185" y="38"/>
                    <a:pt x="17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0F6F82CD-3BF6-4C3A-9691-0C89D9A05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3351" y="5265738"/>
              <a:ext cx="1743075" cy="927100"/>
            </a:xfrm>
            <a:custGeom>
              <a:avLst/>
              <a:gdLst>
                <a:gd name="T0" fmla="*/ 669 w 702"/>
                <a:gd name="T1" fmla="*/ 79 h 373"/>
                <a:gd name="T2" fmla="*/ 663 w 702"/>
                <a:gd name="T3" fmla="*/ 78 h 373"/>
                <a:gd name="T4" fmla="*/ 627 w 702"/>
                <a:gd name="T5" fmla="*/ 90 h 373"/>
                <a:gd name="T6" fmla="*/ 594 w 702"/>
                <a:gd name="T7" fmla="*/ 91 h 373"/>
                <a:gd name="T8" fmla="*/ 542 w 702"/>
                <a:gd name="T9" fmla="*/ 100 h 373"/>
                <a:gd name="T10" fmla="*/ 551 w 702"/>
                <a:gd name="T11" fmla="*/ 75 h 373"/>
                <a:gd name="T12" fmla="*/ 523 w 702"/>
                <a:gd name="T13" fmla="*/ 57 h 373"/>
                <a:gd name="T14" fmla="*/ 506 w 702"/>
                <a:gd name="T15" fmla="*/ 55 h 373"/>
                <a:gd name="T16" fmla="*/ 471 w 702"/>
                <a:gd name="T17" fmla="*/ 82 h 373"/>
                <a:gd name="T18" fmla="*/ 465 w 702"/>
                <a:gd name="T19" fmla="*/ 87 h 373"/>
                <a:gd name="T20" fmla="*/ 435 w 702"/>
                <a:gd name="T21" fmla="*/ 67 h 373"/>
                <a:gd name="T22" fmla="*/ 408 w 702"/>
                <a:gd name="T23" fmla="*/ 107 h 373"/>
                <a:gd name="T24" fmla="*/ 373 w 702"/>
                <a:gd name="T25" fmla="*/ 157 h 373"/>
                <a:gd name="T26" fmla="*/ 347 w 702"/>
                <a:gd name="T27" fmla="*/ 219 h 373"/>
                <a:gd name="T28" fmla="*/ 334 w 702"/>
                <a:gd name="T29" fmla="*/ 244 h 373"/>
                <a:gd name="T30" fmla="*/ 295 w 702"/>
                <a:gd name="T31" fmla="*/ 272 h 373"/>
                <a:gd name="T32" fmla="*/ 275 w 702"/>
                <a:gd name="T33" fmla="*/ 278 h 373"/>
                <a:gd name="T34" fmla="*/ 293 w 702"/>
                <a:gd name="T35" fmla="*/ 264 h 373"/>
                <a:gd name="T36" fmla="*/ 333 w 702"/>
                <a:gd name="T37" fmla="*/ 236 h 373"/>
                <a:gd name="T38" fmla="*/ 362 w 702"/>
                <a:gd name="T39" fmla="*/ 196 h 373"/>
                <a:gd name="T40" fmla="*/ 367 w 702"/>
                <a:gd name="T41" fmla="*/ 152 h 373"/>
                <a:gd name="T42" fmla="*/ 399 w 702"/>
                <a:gd name="T43" fmla="*/ 99 h 373"/>
                <a:gd name="T44" fmla="*/ 382 w 702"/>
                <a:gd name="T45" fmla="*/ 99 h 373"/>
                <a:gd name="T46" fmla="*/ 367 w 702"/>
                <a:gd name="T47" fmla="*/ 75 h 373"/>
                <a:gd name="T48" fmla="*/ 356 w 702"/>
                <a:gd name="T49" fmla="*/ 51 h 373"/>
                <a:gd name="T50" fmla="*/ 356 w 702"/>
                <a:gd name="T51" fmla="*/ 1 h 373"/>
                <a:gd name="T52" fmla="*/ 319 w 702"/>
                <a:gd name="T53" fmla="*/ 12 h 373"/>
                <a:gd name="T54" fmla="*/ 315 w 702"/>
                <a:gd name="T55" fmla="*/ 14 h 373"/>
                <a:gd name="T56" fmla="*/ 291 w 702"/>
                <a:gd name="T57" fmla="*/ 27 h 373"/>
                <a:gd name="T58" fmla="*/ 266 w 702"/>
                <a:gd name="T59" fmla="*/ 31 h 373"/>
                <a:gd name="T60" fmla="*/ 202 w 702"/>
                <a:gd name="T61" fmla="*/ 44 h 373"/>
                <a:gd name="T62" fmla="*/ 178 w 702"/>
                <a:gd name="T63" fmla="*/ 68 h 373"/>
                <a:gd name="T64" fmla="*/ 160 w 702"/>
                <a:gd name="T65" fmla="*/ 68 h 373"/>
                <a:gd name="T66" fmla="*/ 124 w 702"/>
                <a:gd name="T67" fmla="*/ 45 h 373"/>
                <a:gd name="T68" fmla="*/ 125 w 702"/>
                <a:gd name="T69" fmla="*/ 64 h 373"/>
                <a:gd name="T70" fmla="*/ 96 w 702"/>
                <a:gd name="T71" fmla="*/ 84 h 373"/>
                <a:gd name="T72" fmla="*/ 72 w 702"/>
                <a:gd name="T73" fmla="*/ 93 h 373"/>
                <a:gd name="T74" fmla="*/ 0 w 702"/>
                <a:gd name="T75" fmla="*/ 91 h 373"/>
                <a:gd name="T76" fmla="*/ 14 w 702"/>
                <a:gd name="T77" fmla="*/ 96 h 373"/>
                <a:gd name="T78" fmla="*/ 60 w 702"/>
                <a:gd name="T79" fmla="*/ 123 h 373"/>
                <a:gd name="T80" fmla="*/ 85 w 702"/>
                <a:gd name="T81" fmla="*/ 126 h 373"/>
                <a:gd name="T82" fmla="*/ 60 w 702"/>
                <a:gd name="T83" fmla="*/ 165 h 373"/>
                <a:gd name="T84" fmla="*/ 48 w 702"/>
                <a:gd name="T85" fmla="*/ 183 h 373"/>
                <a:gd name="T86" fmla="*/ 104 w 702"/>
                <a:gd name="T87" fmla="*/ 197 h 373"/>
                <a:gd name="T88" fmla="*/ 114 w 702"/>
                <a:gd name="T89" fmla="*/ 253 h 373"/>
                <a:gd name="T90" fmla="*/ 185 w 702"/>
                <a:gd name="T91" fmla="*/ 285 h 373"/>
                <a:gd name="T92" fmla="*/ 224 w 702"/>
                <a:gd name="T93" fmla="*/ 276 h 373"/>
                <a:gd name="T94" fmla="*/ 267 w 702"/>
                <a:gd name="T95" fmla="*/ 290 h 373"/>
                <a:gd name="T96" fmla="*/ 316 w 702"/>
                <a:gd name="T97" fmla="*/ 366 h 373"/>
                <a:gd name="T98" fmla="*/ 323 w 702"/>
                <a:gd name="T99" fmla="*/ 334 h 373"/>
                <a:gd name="T100" fmla="*/ 445 w 702"/>
                <a:gd name="T101" fmla="*/ 274 h 373"/>
                <a:gd name="T102" fmla="*/ 509 w 702"/>
                <a:gd name="T103" fmla="*/ 211 h 373"/>
                <a:gd name="T104" fmla="*/ 568 w 702"/>
                <a:gd name="T105" fmla="*/ 210 h 373"/>
                <a:gd name="T106" fmla="*/ 648 w 702"/>
                <a:gd name="T107" fmla="*/ 198 h 373"/>
                <a:gd name="T108" fmla="*/ 702 w 702"/>
                <a:gd name="T109" fmla="*/ 151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02" h="373">
                  <a:moveTo>
                    <a:pt x="698" y="153"/>
                  </a:moveTo>
                  <a:cubicBezTo>
                    <a:pt x="698" y="152"/>
                    <a:pt x="680" y="102"/>
                    <a:pt x="669" y="79"/>
                  </a:cubicBezTo>
                  <a:cubicBezTo>
                    <a:pt x="667" y="75"/>
                    <a:pt x="665" y="73"/>
                    <a:pt x="664" y="72"/>
                  </a:cubicBezTo>
                  <a:cubicBezTo>
                    <a:pt x="664" y="73"/>
                    <a:pt x="663" y="75"/>
                    <a:pt x="663" y="78"/>
                  </a:cubicBezTo>
                  <a:cubicBezTo>
                    <a:pt x="663" y="80"/>
                    <a:pt x="663" y="80"/>
                    <a:pt x="663" y="80"/>
                  </a:cubicBezTo>
                  <a:cubicBezTo>
                    <a:pt x="627" y="90"/>
                    <a:pt x="627" y="90"/>
                    <a:pt x="627" y="90"/>
                  </a:cubicBezTo>
                  <a:cubicBezTo>
                    <a:pt x="625" y="91"/>
                    <a:pt x="613" y="96"/>
                    <a:pt x="605" y="89"/>
                  </a:cubicBezTo>
                  <a:cubicBezTo>
                    <a:pt x="601" y="87"/>
                    <a:pt x="600" y="87"/>
                    <a:pt x="594" y="91"/>
                  </a:cubicBezTo>
                  <a:cubicBezTo>
                    <a:pt x="592" y="93"/>
                    <a:pt x="590" y="94"/>
                    <a:pt x="587" y="95"/>
                  </a:cubicBezTo>
                  <a:cubicBezTo>
                    <a:pt x="573" y="102"/>
                    <a:pt x="556" y="101"/>
                    <a:pt x="542" y="100"/>
                  </a:cubicBezTo>
                  <a:cubicBezTo>
                    <a:pt x="537" y="99"/>
                    <a:pt x="534" y="97"/>
                    <a:pt x="533" y="94"/>
                  </a:cubicBezTo>
                  <a:cubicBezTo>
                    <a:pt x="532" y="89"/>
                    <a:pt x="538" y="82"/>
                    <a:pt x="551" y="75"/>
                  </a:cubicBezTo>
                  <a:cubicBezTo>
                    <a:pt x="551" y="54"/>
                    <a:pt x="551" y="54"/>
                    <a:pt x="551" y="54"/>
                  </a:cubicBezTo>
                  <a:cubicBezTo>
                    <a:pt x="545" y="55"/>
                    <a:pt x="536" y="57"/>
                    <a:pt x="523" y="57"/>
                  </a:cubicBezTo>
                  <a:cubicBezTo>
                    <a:pt x="514" y="57"/>
                    <a:pt x="512" y="57"/>
                    <a:pt x="511" y="56"/>
                  </a:cubicBezTo>
                  <a:cubicBezTo>
                    <a:pt x="510" y="55"/>
                    <a:pt x="509" y="55"/>
                    <a:pt x="506" y="55"/>
                  </a:cubicBezTo>
                  <a:cubicBezTo>
                    <a:pt x="490" y="53"/>
                    <a:pt x="477" y="53"/>
                    <a:pt x="468" y="55"/>
                  </a:cubicBezTo>
                  <a:cubicBezTo>
                    <a:pt x="467" y="56"/>
                    <a:pt x="467" y="69"/>
                    <a:pt x="471" y="82"/>
                  </a:cubicBezTo>
                  <a:cubicBezTo>
                    <a:pt x="475" y="95"/>
                    <a:pt x="475" y="95"/>
                    <a:pt x="475" y="95"/>
                  </a:cubicBezTo>
                  <a:cubicBezTo>
                    <a:pt x="465" y="87"/>
                    <a:pt x="465" y="87"/>
                    <a:pt x="465" y="87"/>
                  </a:cubicBezTo>
                  <a:cubicBezTo>
                    <a:pt x="465" y="87"/>
                    <a:pt x="450" y="75"/>
                    <a:pt x="439" y="67"/>
                  </a:cubicBezTo>
                  <a:cubicBezTo>
                    <a:pt x="437" y="66"/>
                    <a:pt x="436" y="66"/>
                    <a:pt x="435" y="67"/>
                  </a:cubicBezTo>
                  <a:cubicBezTo>
                    <a:pt x="432" y="69"/>
                    <a:pt x="429" y="78"/>
                    <a:pt x="429" y="83"/>
                  </a:cubicBezTo>
                  <a:cubicBezTo>
                    <a:pt x="429" y="91"/>
                    <a:pt x="414" y="103"/>
                    <a:pt x="408" y="107"/>
                  </a:cubicBezTo>
                  <a:cubicBezTo>
                    <a:pt x="409" y="116"/>
                    <a:pt x="410" y="127"/>
                    <a:pt x="405" y="132"/>
                  </a:cubicBezTo>
                  <a:cubicBezTo>
                    <a:pt x="400" y="137"/>
                    <a:pt x="379" y="153"/>
                    <a:pt x="373" y="157"/>
                  </a:cubicBezTo>
                  <a:cubicBezTo>
                    <a:pt x="369" y="200"/>
                    <a:pt x="369" y="200"/>
                    <a:pt x="369" y="200"/>
                  </a:cubicBezTo>
                  <a:cubicBezTo>
                    <a:pt x="347" y="219"/>
                    <a:pt x="347" y="219"/>
                    <a:pt x="347" y="219"/>
                  </a:cubicBezTo>
                  <a:cubicBezTo>
                    <a:pt x="338" y="246"/>
                    <a:pt x="338" y="246"/>
                    <a:pt x="338" y="246"/>
                  </a:cubicBezTo>
                  <a:cubicBezTo>
                    <a:pt x="334" y="244"/>
                    <a:pt x="334" y="244"/>
                    <a:pt x="334" y="244"/>
                  </a:cubicBezTo>
                  <a:cubicBezTo>
                    <a:pt x="333" y="244"/>
                    <a:pt x="324" y="241"/>
                    <a:pt x="319" y="253"/>
                  </a:cubicBezTo>
                  <a:cubicBezTo>
                    <a:pt x="312" y="269"/>
                    <a:pt x="299" y="272"/>
                    <a:pt x="295" y="272"/>
                  </a:cubicBezTo>
                  <a:cubicBezTo>
                    <a:pt x="281" y="284"/>
                    <a:pt x="281" y="284"/>
                    <a:pt x="281" y="284"/>
                  </a:cubicBezTo>
                  <a:cubicBezTo>
                    <a:pt x="275" y="278"/>
                    <a:pt x="275" y="278"/>
                    <a:pt x="275" y="278"/>
                  </a:cubicBezTo>
                  <a:cubicBezTo>
                    <a:pt x="291" y="264"/>
                    <a:pt x="291" y="264"/>
                    <a:pt x="291" y="264"/>
                  </a:cubicBezTo>
                  <a:cubicBezTo>
                    <a:pt x="293" y="264"/>
                    <a:pt x="293" y="264"/>
                    <a:pt x="293" y="264"/>
                  </a:cubicBezTo>
                  <a:cubicBezTo>
                    <a:pt x="293" y="264"/>
                    <a:pt x="305" y="264"/>
                    <a:pt x="312" y="250"/>
                  </a:cubicBezTo>
                  <a:cubicBezTo>
                    <a:pt x="317" y="237"/>
                    <a:pt x="327" y="235"/>
                    <a:pt x="333" y="236"/>
                  </a:cubicBezTo>
                  <a:cubicBezTo>
                    <a:pt x="340" y="214"/>
                    <a:pt x="340" y="214"/>
                    <a:pt x="340" y="214"/>
                  </a:cubicBezTo>
                  <a:cubicBezTo>
                    <a:pt x="362" y="196"/>
                    <a:pt x="362" y="196"/>
                    <a:pt x="362" y="196"/>
                  </a:cubicBezTo>
                  <a:cubicBezTo>
                    <a:pt x="365" y="153"/>
                    <a:pt x="365" y="153"/>
                    <a:pt x="365" y="153"/>
                  </a:cubicBezTo>
                  <a:cubicBezTo>
                    <a:pt x="367" y="152"/>
                    <a:pt x="367" y="152"/>
                    <a:pt x="367" y="152"/>
                  </a:cubicBezTo>
                  <a:cubicBezTo>
                    <a:pt x="374" y="146"/>
                    <a:pt x="395" y="131"/>
                    <a:pt x="400" y="126"/>
                  </a:cubicBezTo>
                  <a:cubicBezTo>
                    <a:pt x="402" y="124"/>
                    <a:pt x="401" y="111"/>
                    <a:pt x="399" y="99"/>
                  </a:cubicBezTo>
                  <a:cubicBezTo>
                    <a:pt x="396" y="96"/>
                    <a:pt x="392" y="92"/>
                    <a:pt x="390" y="92"/>
                  </a:cubicBezTo>
                  <a:cubicBezTo>
                    <a:pt x="388" y="92"/>
                    <a:pt x="384" y="96"/>
                    <a:pt x="382" y="99"/>
                  </a:cubicBezTo>
                  <a:cubicBezTo>
                    <a:pt x="377" y="107"/>
                    <a:pt x="377" y="107"/>
                    <a:pt x="377" y="107"/>
                  </a:cubicBezTo>
                  <a:cubicBezTo>
                    <a:pt x="367" y="75"/>
                    <a:pt x="367" y="75"/>
                    <a:pt x="367" y="75"/>
                  </a:cubicBezTo>
                  <a:cubicBezTo>
                    <a:pt x="341" y="87"/>
                    <a:pt x="341" y="87"/>
                    <a:pt x="341" y="87"/>
                  </a:cubicBezTo>
                  <a:cubicBezTo>
                    <a:pt x="356" y="51"/>
                    <a:pt x="356" y="51"/>
                    <a:pt x="356" y="51"/>
                  </a:cubicBezTo>
                  <a:cubicBezTo>
                    <a:pt x="360" y="42"/>
                    <a:pt x="365" y="26"/>
                    <a:pt x="365" y="21"/>
                  </a:cubicBezTo>
                  <a:cubicBezTo>
                    <a:pt x="365" y="17"/>
                    <a:pt x="360" y="8"/>
                    <a:pt x="356" y="1"/>
                  </a:cubicBezTo>
                  <a:cubicBezTo>
                    <a:pt x="349" y="3"/>
                    <a:pt x="333" y="6"/>
                    <a:pt x="327" y="0"/>
                  </a:cubicBezTo>
                  <a:cubicBezTo>
                    <a:pt x="325" y="1"/>
                    <a:pt x="321" y="6"/>
                    <a:pt x="319" y="12"/>
                  </a:cubicBezTo>
                  <a:cubicBezTo>
                    <a:pt x="318" y="14"/>
                    <a:pt x="318" y="14"/>
                    <a:pt x="318" y="14"/>
                  </a:cubicBezTo>
                  <a:cubicBezTo>
                    <a:pt x="315" y="14"/>
                    <a:pt x="315" y="14"/>
                    <a:pt x="315" y="14"/>
                  </a:cubicBezTo>
                  <a:cubicBezTo>
                    <a:pt x="315" y="14"/>
                    <a:pt x="301" y="14"/>
                    <a:pt x="294" y="3"/>
                  </a:cubicBezTo>
                  <a:cubicBezTo>
                    <a:pt x="293" y="9"/>
                    <a:pt x="292" y="18"/>
                    <a:pt x="291" y="2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66" y="31"/>
                    <a:pt x="266" y="31"/>
                    <a:pt x="266" y="31"/>
                  </a:cubicBezTo>
                  <a:cubicBezTo>
                    <a:pt x="255" y="34"/>
                    <a:pt x="239" y="41"/>
                    <a:pt x="236" y="43"/>
                  </a:cubicBezTo>
                  <a:cubicBezTo>
                    <a:pt x="228" y="48"/>
                    <a:pt x="214" y="49"/>
                    <a:pt x="202" y="44"/>
                  </a:cubicBezTo>
                  <a:cubicBezTo>
                    <a:pt x="197" y="42"/>
                    <a:pt x="190" y="53"/>
                    <a:pt x="185" y="59"/>
                  </a:cubicBezTo>
                  <a:cubicBezTo>
                    <a:pt x="182" y="63"/>
                    <a:pt x="180" y="66"/>
                    <a:pt x="178" y="68"/>
                  </a:cubicBezTo>
                  <a:cubicBezTo>
                    <a:pt x="172" y="73"/>
                    <a:pt x="164" y="71"/>
                    <a:pt x="161" y="68"/>
                  </a:cubicBezTo>
                  <a:cubicBezTo>
                    <a:pt x="160" y="68"/>
                    <a:pt x="160" y="68"/>
                    <a:pt x="160" y="68"/>
                  </a:cubicBezTo>
                  <a:cubicBezTo>
                    <a:pt x="160" y="68"/>
                    <a:pt x="144" y="52"/>
                    <a:pt x="128" y="45"/>
                  </a:cubicBezTo>
                  <a:cubicBezTo>
                    <a:pt x="125" y="44"/>
                    <a:pt x="124" y="44"/>
                    <a:pt x="124" y="45"/>
                  </a:cubicBezTo>
                  <a:cubicBezTo>
                    <a:pt x="122" y="46"/>
                    <a:pt x="122" y="55"/>
                    <a:pt x="124" y="61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2" y="65"/>
                    <a:pt x="122" y="65"/>
                    <a:pt x="122" y="65"/>
                  </a:cubicBezTo>
                  <a:cubicBezTo>
                    <a:pt x="122" y="66"/>
                    <a:pt x="102" y="80"/>
                    <a:pt x="96" y="84"/>
                  </a:cubicBezTo>
                  <a:cubicBezTo>
                    <a:pt x="95" y="84"/>
                    <a:pt x="93" y="85"/>
                    <a:pt x="92" y="86"/>
                  </a:cubicBezTo>
                  <a:cubicBezTo>
                    <a:pt x="86" y="91"/>
                    <a:pt x="78" y="96"/>
                    <a:pt x="72" y="93"/>
                  </a:cubicBezTo>
                  <a:cubicBezTo>
                    <a:pt x="67" y="90"/>
                    <a:pt x="47" y="79"/>
                    <a:pt x="42" y="76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1" y="92"/>
                    <a:pt x="3" y="92"/>
                    <a:pt x="5" y="93"/>
                  </a:cubicBezTo>
                  <a:cubicBezTo>
                    <a:pt x="7" y="93"/>
                    <a:pt x="10" y="94"/>
                    <a:pt x="14" y="96"/>
                  </a:cubicBezTo>
                  <a:cubicBezTo>
                    <a:pt x="25" y="101"/>
                    <a:pt x="38" y="111"/>
                    <a:pt x="40" y="11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5" y="126"/>
                    <a:pt x="85" y="126"/>
                    <a:pt x="85" y="126"/>
                  </a:cubicBezTo>
                  <a:cubicBezTo>
                    <a:pt x="86" y="129"/>
                    <a:pt x="89" y="143"/>
                    <a:pt x="84" y="150"/>
                  </a:cubicBezTo>
                  <a:cubicBezTo>
                    <a:pt x="81" y="155"/>
                    <a:pt x="65" y="163"/>
                    <a:pt x="60" y="165"/>
                  </a:cubicBezTo>
                  <a:cubicBezTo>
                    <a:pt x="51" y="185"/>
                    <a:pt x="51" y="185"/>
                    <a:pt x="51" y="185"/>
                  </a:cubicBezTo>
                  <a:cubicBezTo>
                    <a:pt x="48" y="183"/>
                    <a:pt x="48" y="183"/>
                    <a:pt x="48" y="183"/>
                  </a:cubicBezTo>
                  <a:cubicBezTo>
                    <a:pt x="50" y="185"/>
                    <a:pt x="52" y="187"/>
                    <a:pt x="56" y="189"/>
                  </a:cubicBezTo>
                  <a:cubicBezTo>
                    <a:pt x="74" y="197"/>
                    <a:pt x="101" y="193"/>
                    <a:pt x="104" y="197"/>
                  </a:cubicBezTo>
                  <a:cubicBezTo>
                    <a:pt x="107" y="201"/>
                    <a:pt x="100" y="222"/>
                    <a:pt x="100" y="229"/>
                  </a:cubicBezTo>
                  <a:cubicBezTo>
                    <a:pt x="100" y="236"/>
                    <a:pt x="114" y="253"/>
                    <a:pt x="114" y="253"/>
                  </a:cubicBezTo>
                  <a:cubicBezTo>
                    <a:pt x="114" y="253"/>
                    <a:pt x="118" y="282"/>
                    <a:pt x="147" y="276"/>
                  </a:cubicBezTo>
                  <a:cubicBezTo>
                    <a:pt x="176" y="271"/>
                    <a:pt x="172" y="285"/>
                    <a:pt x="185" y="285"/>
                  </a:cubicBezTo>
                  <a:cubicBezTo>
                    <a:pt x="197" y="285"/>
                    <a:pt x="217" y="283"/>
                    <a:pt x="217" y="283"/>
                  </a:cubicBezTo>
                  <a:cubicBezTo>
                    <a:pt x="224" y="276"/>
                    <a:pt x="224" y="276"/>
                    <a:pt x="224" y="276"/>
                  </a:cubicBezTo>
                  <a:cubicBezTo>
                    <a:pt x="224" y="276"/>
                    <a:pt x="236" y="276"/>
                    <a:pt x="240" y="286"/>
                  </a:cubicBezTo>
                  <a:cubicBezTo>
                    <a:pt x="245" y="296"/>
                    <a:pt x="254" y="290"/>
                    <a:pt x="267" y="290"/>
                  </a:cubicBezTo>
                  <a:cubicBezTo>
                    <a:pt x="279" y="290"/>
                    <a:pt x="292" y="283"/>
                    <a:pt x="284" y="304"/>
                  </a:cubicBezTo>
                  <a:cubicBezTo>
                    <a:pt x="275" y="325"/>
                    <a:pt x="282" y="373"/>
                    <a:pt x="316" y="366"/>
                  </a:cubicBezTo>
                  <a:cubicBezTo>
                    <a:pt x="349" y="359"/>
                    <a:pt x="323" y="354"/>
                    <a:pt x="323" y="354"/>
                  </a:cubicBezTo>
                  <a:cubicBezTo>
                    <a:pt x="323" y="334"/>
                    <a:pt x="323" y="334"/>
                    <a:pt x="323" y="334"/>
                  </a:cubicBezTo>
                  <a:cubicBezTo>
                    <a:pt x="323" y="334"/>
                    <a:pt x="308" y="291"/>
                    <a:pt x="360" y="289"/>
                  </a:cubicBezTo>
                  <a:cubicBezTo>
                    <a:pt x="412" y="287"/>
                    <a:pt x="438" y="283"/>
                    <a:pt x="445" y="274"/>
                  </a:cubicBezTo>
                  <a:cubicBezTo>
                    <a:pt x="453" y="265"/>
                    <a:pt x="451" y="261"/>
                    <a:pt x="473" y="255"/>
                  </a:cubicBezTo>
                  <a:cubicBezTo>
                    <a:pt x="496" y="250"/>
                    <a:pt x="494" y="203"/>
                    <a:pt x="509" y="211"/>
                  </a:cubicBezTo>
                  <a:cubicBezTo>
                    <a:pt x="523" y="218"/>
                    <a:pt x="522" y="248"/>
                    <a:pt x="536" y="239"/>
                  </a:cubicBezTo>
                  <a:cubicBezTo>
                    <a:pt x="551" y="229"/>
                    <a:pt x="557" y="206"/>
                    <a:pt x="568" y="210"/>
                  </a:cubicBezTo>
                  <a:cubicBezTo>
                    <a:pt x="579" y="215"/>
                    <a:pt x="602" y="212"/>
                    <a:pt x="613" y="210"/>
                  </a:cubicBezTo>
                  <a:cubicBezTo>
                    <a:pt x="624" y="207"/>
                    <a:pt x="635" y="205"/>
                    <a:pt x="648" y="198"/>
                  </a:cubicBezTo>
                  <a:cubicBezTo>
                    <a:pt x="661" y="190"/>
                    <a:pt x="678" y="161"/>
                    <a:pt x="685" y="157"/>
                  </a:cubicBezTo>
                  <a:cubicBezTo>
                    <a:pt x="690" y="155"/>
                    <a:pt x="695" y="155"/>
                    <a:pt x="702" y="151"/>
                  </a:cubicBezTo>
                  <a:lnTo>
                    <a:pt x="698" y="1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31">
              <a:extLst>
                <a:ext uri="{FF2B5EF4-FFF2-40B4-BE49-F238E27FC236}">
                  <a16:creationId xmlns:a16="http://schemas.microsoft.com/office/drawing/2014/main" id="{0A985C7D-1BF4-48ED-B57F-D395EAFD4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1163" y="4918075"/>
              <a:ext cx="581025" cy="717550"/>
            </a:xfrm>
            <a:custGeom>
              <a:avLst/>
              <a:gdLst>
                <a:gd name="T0" fmla="*/ 211 w 234"/>
                <a:gd name="T1" fmla="*/ 52 h 289"/>
                <a:gd name="T2" fmla="*/ 210 w 234"/>
                <a:gd name="T3" fmla="*/ 52 h 289"/>
                <a:gd name="T4" fmla="*/ 194 w 234"/>
                <a:gd name="T5" fmla="*/ 32 h 289"/>
                <a:gd name="T6" fmla="*/ 193 w 234"/>
                <a:gd name="T7" fmla="*/ 30 h 289"/>
                <a:gd name="T8" fmla="*/ 184 w 234"/>
                <a:gd name="T9" fmla="*/ 34 h 289"/>
                <a:gd name="T10" fmla="*/ 171 w 234"/>
                <a:gd name="T11" fmla="*/ 54 h 289"/>
                <a:gd name="T12" fmla="*/ 168 w 234"/>
                <a:gd name="T13" fmla="*/ 52 h 289"/>
                <a:gd name="T14" fmla="*/ 146 w 234"/>
                <a:gd name="T15" fmla="*/ 15 h 289"/>
                <a:gd name="T16" fmla="*/ 132 w 234"/>
                <a:gd name="T17" fmla="*/ 1 h 289"/>
                <a:gd name="T18" fmla="*/ 127 w 234"/>
                <a:gd name="T19" fmla="*/ 2 h 289"/>
                <a:gd name="T20" fmla="*/ 112 w 234"/>
                <a:gd name="T21" fmla="*/ 17 h 289"/>
                <a:gd name="T22" fmla="*/ 106 w 234"/>
                <a:gd name="T23" fmla="*/ 25 h 289"/>
                <a:gd name="T24" fmla="*/ 82 w 234"/>
                <a:gd name="T25" fmla="*/ 31 h 289"/>
                <a:gd name="T26" fmla="*/ 61 w 234"/>
                <a:gd name="T27" fmla="*/ 33 h 289"/>
                <a:gd name="T28" fmla="*/ 56 w 234"/>
                <a:gd name="T29" fmla="*/ 36 h 289"/>
                <a:gd name="T30" fmla="*/ 62 w 234"/>
                <a:gd name="T31" fmla="*/ 58 h 289"/>
                <a:gd name="T32" fmla="*/ 64 w 234"/>
                <a:gd name="T33" fmla="*/ 63 h 289"/>
                <a:gd name="T34" fmla="*/ 45 w 234"/>
                <a:gd name="T35" fmla="*/ 94 h 289"/>
                <a:gd name="T36" fmla="*/ 38 w 234"/>
                <a:gd name="T37" fmla="*/ 108 h 289"/>
                <a:gd name="T38" fmla="*/ 38 w 234"/>
                <a:gd name="T39" fmla="*/ 122 h 289"/>
                <a:gd name="T40" fmla="*/ 29 w 234"/>
                <a:gd name="T41" fmla="*/ 136 h 289"/>
                <a:gd name="T42" fmla="*/ 17 w 234"/>
                <a:gd name="T43" fmla="*/ 171 h 289"/>
                <a:gd name="T44" fmla="*/ 0 w 234"/>
                <a:gd name="T45" fmla="*/ 194 h 289"/>
                <a:gd name="T46" fmla="*/ 0 w 234"/>
                <a:gd name="T47" fmla="*/ 223 h 289"/>
                <a:gd name="T48" fmla="*/ 1 w 234"/>
                <a:gd name="T49" fmla="*/ 223 h 289"/>
                <a:gd name="T50" fmla="*/ 2 w 234"/>
                <a:gd name="T51" fmla="*/ 222 h 289"/>
                <a:gd name="T52" fmla="*/ 32 w 234"/>
                <a:gd name="T53" fmla="*/ 214 h 289"/>
                <a:gd name="T54" fmla="*/ 40 w 234"/>
                <a:gd name="T55" fmla="*/ 203 h 289"/>
                <a:gd name="T56" fmla="*/ 53 w 234"/>
                <a:gd name="T57" fmla="*/ 216 h 289"/>
                <a:gd name="T58" fmla="*/ 82 w 234"/>
                <a:gd name="T59" fmla="*/ 289 h 289"/>
                <a:gd name="T60" fmla="*/ 92 w 234"/>
                <a:gd name="T61" fmla="*/ 275 h 289"/>
                <a:gd name="T62" fmla="*/ 111 w 234"/>
                <a:gd name="T63" fmla="*/ 243 h 289"/>
                <a:gd name="T64" fmla="*/ 111 w 234"/>
                <a:gd name="T65" fmla="*/ 217 h 289"/>
                <a:gd name="T66" fmla="*/ 142 w 234"/>
                <a:gd name="T67" fmla="*/ 217 h 289"/>
                <a:gd name="T68" fmla="*/ 157 w 234"/>
                <a:gd name="T69" fmla="*/ 185 h 289"/>
                <a:gd name="T70" fmla="*/ 177 w 234"/>
                <a:gd name="T71" fmla="*/ 165 h 289"/>
                <a:gd name="T72" fmla="*/ 205 w 234"/>
                <a:gd name="T73" fmla="*/ 146 h 289"/>
                <a:gd name="T74" fmla="*/ 208 w 234"/>
                <a:gd name="T75" fmla="*/ 100 h 289"/>
                <a:gd name="T76" fmla="*/ 224 w 234"/>
                <a:gd name="T77" fmla="*/ 66 h 289"/>
                <a:gd name="T78" fmla="*/ 234 w 234"/>
                <a:gd name="T79" fmla="*/ 51 h 289"/>
                <a:gd name="T80" fmla="*/ 211 w 234"/>
                <a:gd name="T81" fmla="*/ 5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4" h="289">
                  <a:moveTo>
                    <a:pt x="211" y="52"/>
                  </a:moveTo>
                  <a:cubicBezTo>
                    <a:pt x="210" y="52"/>
                    <a:pt x="210" y="52"/>
                    <a:pt x="210" y="52"/>
                  </a:cubicBezTo>
                  <a:cubicBezTo>
                    <a:pt x="210" y="52"/>
                    <a:pt x="196" y="45"/>
                    <a:pt x="194" y="32"/>
                  </a:cubicBezTo>
                  <a:cubicBezTo>
                    <a:pt x="194" y="31"/>
                    <a:pt x="194" y="30"/>
                    <a:pt x="193" y="30"/>
                  </a:cubicBezTo>
                  <a:cubicBezTo>
                    <a:pt x="192" y="30"/>
                    <a:pt x="188" y="31"/>
                    <a:pt x="184" y="34"/>
                  </a:cubicBezTo>
                  <a:cubicBezTo>
                    <a:pt x="171" y="54"/>
                    <a:pt x="171" y="54"/>
                    <a:pt x="171" y="54"/>
                  </a:cubicBezTo>
                  <a:cubicBezTo>
                    <a:pt x="168" y="52"/>
                    <a:pt x="168" y="52"/>
                    <a:pt x="168" y="52"/>
                  </a:cubicBezTo>
                  <a:cubicBezTo>
                    <a:pt x="167" y="51"/>
                    <a:pt x="152" y="39"/>
                    <a:pt x="146" y="15"/>
                  </a:cubicBezTo>
                  <a:cubicBezTo>
                    <a:pt x="142" y="0"/>
                    <a:pt x="139" y="1"/>
                    <a:pt x="132" y="1"/>
                  </a:cubicBezTo>
                  <a:cubicBezTo>
                    <a:pt x="131" y="1"/>
                    <a:pt x="129" y="2"/>
                    <a:pt x="127" y="2"/>
                  </a:cubicBezTo>
                  <a:cubicBezTo>
                    <a:pt x="123" y="2"/>
                    <a:pt x="116" y="11"/>
                    <a:pt x="112" y="17"/>
                  </a:cubicBezTo>
                  <a:cubicBezTo>
                    <a:pt x="110" y="20"/>
                    <a:pt x="108" y="23"/>
                    <a:pt x="106" y="25"/>
                  </a:cubicBezTo>
                  <a:cubicBezTo>
                    <a:pt x="101" y="29"/>
                    <a:pt x="93" y="30"/>
                    <a:pt x="82" y="31"/>
                  </a:cubicBezTo>
                  <a:cubicBezTo>
                    <a:pt x="76" y="31"/>
                    <a:pt x="69" y="32"/>
                    <a:pt x="61" y="33"/>
                  </a:cubicBezTo>
                  <a:cubicBezTo>
                    <a:pt x="57" y="34"/>
                    <a:pt x="56" y="36"/>
                    <a:pt x="56" y="36"/>
                  </a:cubicBezTo>
                  <a:cubicBezTo>
                    <a:pt x="53" y="42"/>
                    <a:pt x="60" y="53"/>
                    <a:pt x="62" y="58"/>
                  </a:cubicBezTo>
                  <a:cubicBezTo>
                    <a:pt x="64" y="60"/>
                    <a:pt x="64" y="61"/>
                    <a:pt x="64" y="63"/>
                  </a:cubicBezTo>
                  <a:cubicBezTo>
                    <a:pt x="64" y="66"/>
                    <a:pt x="54" y="90"/>
                    <a:pt x="45" y="94"/>
                  </a:cubicBezTo>
                  <a:cubicBezTo>
                    <a:pt x="41" y="96"/>
                    <a:pt x="39" y="105"/>
                    <a:pt x="38" y="108"/>
                  </a:cubicBezTo>
                  <a:cubicBezTo>
                    <a:pt x="38" y="122"/>
                    <a:pt x="38" y="122"/>
                    <a:pt x="38" y="122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17" y="171"/>
                    <a:pt x="17" y="171"/>
                    <a:pt x="17" y="171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2" y="222"/>
                    <a:pt x="2" y="222"/>
                    <a:pt x="2" y="222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33" y="209"/>
                    <a:pt x="35" y="204"/>
                    <a:pt x="40" y="203"/>
                  </a:cubicBezTo>
                  <a:cubicBezTo>
                    <a:pt x="45" y="202"/>
                    <a:pt x="50" y="209"/>
                    <a:pt x="53" y="216"/>
                  </a:cubicBezTo>
                  <a:cubicBezTo>
                    <a:pt x="63" y="237"/>
                    <a:pt x="79" y="281"/>
                    <a:pt x="82" y="289"/>
                  </a:cubicBezTo>
                  <a:cubicBezTo>
                    <a:pt x="85" y="286"/>
                    <a:pt x="89" y="281"/>
                    <a:pt x="92" y="275"/>
                  </a:cubicBezTo>
                  <a:cubicBezTo>
                    <a:pt x="103" y="252"/>
                    <a:pt x="111" y="243"/>
                    <a:pt x="111" y="243"/>
                  </a:cubicBezTo>
                  <a:cubicBezTo>
                    <a:pt x="111" y="243"/>
                    <a:pt x="96" y="217"/>
                    <a:pt x="111" y="217"/>
                  </a:cubicBezTo>
                  <a:cubicBezTo>
                    <a:pt x="125" y="217"/>
                    <a:pt x="137" y="230"/>
                    <a:pt x="142" y="217"/>
                  </a:cubicBezTo>
                  <a:cubicBezTo>
                    <a:pt x="148" y="204"/>
                    <a:pt x="148" y="198"/>
                    <a:pt x="157" y="185"/>
                  </a:cubicBezTo>
                  <a:cubicBezTo>
                    <a:pt x="166" y="172"/>
                    <a:pt x="170" y="165"/>
                    <a:pt x="177" y="165"/>
                  </a:cubicBezTo>
                  <a:cubicBezTo>
                    <a:pt x="185" y="165"/>
                    <a:pt x="218" y="158"/>
                    <a:pt x="205" y="146"/>
                  </a:cubicBezTo>
                  <a:cubicBezTo>
                    <a:pt x="192" y="135"/>
                    <a:pt x="193" y="111"/>
                    <a:pt x="208" y="100"/>
                  </a:cubicBezTo>
                  <a:cubicBezTo>
                    <a:pt x="224" y="89"/>
                    <a:pt x="220" y="81"/>
                    <a:pt x="224" y="66"/>
                  </a:cubicBezTo>
                  <a:cubicBezTo>
                    <a:pt x="226" y="59"/>
                    <a:pt x="230" y="54"/>
                    <a:pt x="234" y="51"/>
                  </a:cubicBezTo>
                  <a:lnTo>
                    <a:pt x="2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AD7DC724-5804-4BB6-9547-4ACB39EBE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8789" y="3649663"/>
              <a:ext cx="250825" cy="328612"/>
            </a:xfrm>
            <a:custGeom>
              <a:avLst/>
              <a:gdLst>
                <a:gd name="T0" fmla="*/ 85 w 101"/>
                <a:gd name="T1" fmla="*/ 108 h 132"/>
                <a:gd name="T2" fmla="*/ 101 w 101"/>
                <a:gd name="T3" fmla="*/ 99 h 132"/>
                <a:gd name="T4" fmla="*/ 101 w 101"/>
                <a:gd name="T5" fmla="*/ 82 h 132"/>
                <a:gd name="T6" fmla="*/ 100 w 101"/>
                <a:gd name="T7" fmla="*/ 71 h 132"/>
                <a:gd name="T8" fmla="*/ 92 w 101"/>
                <a:gd name="T9" fmla="*/ 51 h 132"/>
                <a:gd name="T10" fmla="*/ 82 w 101"/>
                <a:gd name="T11" fmla="*/ 30 h 132"/>
                <a:gd name="T12" fmla="*/ 49 w 101"/>
                <a:gd name="T13" fmla="*/ 9 h 132"/>
                <a:gd name="T14" fmla="*/ 41 w 101"/>
                <a:gd name="T15" fmla="*/ 0 h 132"/>
                <a:gd name="T16" fmla="*/ 25 w 101"/>
                <a:gd name="T17" fmla="*/ 0 h 132"/>
                <a:gd name="T18" fmla="*/ 14 w 101"/>
                <a:gd name="T19" fmla="*/ 14 h 132"/>
                <a:gd name="T20" fmla="*/ 14 w 101"/>
                <a:gd name="T21" fmla="*/ 38 h 132"/>
                <a:gd name="T22" fmla="*/ 36 w 101"/>
                <a:gd name="T23" fmla="*/ 64 h 132"/>
                <a:gd name="T24" fmla="*/ 36 w 101"/>
                <a:gd name="T25" fmla="*/ 65 h 132"/>
                <a:gd name="T26" fmla="*/ 11 w 101"/>
                <a:gd name="T27" fmla="*/ 91 h 132"/>
                <a:gd name="T28" fmla="*/ 3 w 101"/>
                <a:gd name="T29" fmla="*/ 95 h 132"/>
                <a:gd name="T30" fmla="*/ 3 w 101"/>
                <a:gd name="T31" fmla="*/ 109 h 132"/>
                <a:gd name="T32" fmla="*/ 8 w 101"/>
                <a:gd name="T33" fmla="*/ 114 h 132"/>
                <a:gd name="T34" fmla="*/ 26 w 101"/>
                <a:gd name="T35" fmla="*/ 123 h 132"/>
                <a:gd name="T36" fmla="*/ 50 w 101"/>
                <a:gd name="T37" fmla="*/ 132 h 132"/>
                <a:gd name="T38" fmla="*/ 50 w 101"/>
                <a:gd name="T39" fmla="*/ 132 h 132"/>
                <a:gd name="T40" fmla="*/ 55 w 101"/>
                <a:gd name="T41" fmla="*/ 131 h 132"/>
                <a:gd name="T42" fmla="*/ 56 w 101"/>
                <a:gd name="T43" fmla="*/ 123 h 132"/>
                <a:gd name="T44" fmla="*/ 56 w 101"/>
                <a:gd name="T45" fmla="*/ 119 h 132"/>
                <a:gd name="T46" fmla="*/ 59 w 101"/>
                <a:gd name="T47" fmla="*/ 113 h 132"/>
                <a:gd name="T48" fmla="*/ 85 w 101"/>
                <a:gd name="T49" fmla="*/ 10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1" h="132">
                  <a:moveTo>
                    <a:pt x="85" y="108"/>
                  </a:moveTo>
                  <a:cubicBezTo>
                    <a:pt x="93" y="104"/>
                    <a:pt x="100" y="100"/>
                    <a:pt x="101" y="99"/>
                  </a:cubicBezTo>
                  <a:cubicBezTo>
                    <a:pt x="101" y="97"/>
                    <a:pt x="101" y="87"/>
                    <a:pt x="101" y="82"/>
                  </a:cubicBezTo>
                  <a:cubicBezTo>
                    <a:pt x="100" y="78"/>
                    <a:pt x="100" y="74"/>
                    <a:pt x="100" y="71"/>
                  </a:cubicBezTo>
                  <a:cubicBezTo>
                    <a:pt x="100" y="63"/>
                    <a:pt x="99" y="58"/>
                    <a:pt x="92" y="51"/>
                  </a:cubicBezTo>
                  <a:cubicBezTo>
                    <a:pt x="86" y="45"/>
                    <a:pt x="83" y="34"/>
                    <a:pt x="82" y="3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2" y="2"/>
                    <a:pt x="14" y="12"/>
                    <a:pt x="14" y="14"/>
                  </a:cubicBezTo>
                  <a:cubicBezTo>
                    <a:pt x="15" y="19"/>
                    <a:pt x="14" y="33"/>
                    <a:pt x="14" y="38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74"/>
                    <a:pt x="29" y="90"/>
                    <a:pt x="11" y="91"/>
                  </a:cubicBezTo>
                  <a:cubicBezTo>
                    <a:pt x="7" y="92"/>
                    <a:pt x="4" y="93"/>
                    <a:pt x="3" y="95"/>
                  </a:cubicBezTo>
                  <a:cubicBezTo>
                    <a:pt x="0" y="99"/>
                    <a:pt x="2" y="106"/>
                    <a:pt x="3" y="109"/>
                  </a:cubicBezTo>
                  <a:cubicBezTo>
                    <a:pt x="5" y="111"/>
                    <a:pt x="7" y="113"/>
                    <a:pt x="8" y="114"/>
                  </a:cubicBezTo>
                  <a:cubicBezTo>
                    <a:pt x="26" y="123"/>
                    <a:pt x="26" y="123"/>
                    <a:pt x="26" y="123"/>
                  </a:cubicBezTo>
                  <a:cubicBezTo>
                    <a:pt x="26" y="123"/>
                    <a:pt x="40" y="132"/>
                    <a:pt x="50" y="132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3" y="132"/>
                    <a:pt x="54" y="131"/>
                    <a:pt x="55" y="131"/>
                  </a:cubicBezTo>
                  <a:cubicBezTo>
                    <a:pt x="56" y="130"/>
                    <a:pt x="56" y="126"/>
                    <a:pt x="56" y="123"/>
                  </a:cubicBezTo>
                  <a:cubicBezTo>
                    <a:pt x="56" y="121"/>
                    <a:pt x="56" y="120"/>
                    <a:pt x="56" y="119"/>
                  </a:cubicBezTo>
                  <a:cubicBezTo>
                    <a:pt x="56" y="117"/>
                    <a:pt x="57" y="114"/>
                    <a:pt x="59" y="113"/>
                  </a:cubicBezTo>
                  <a:cubicBezTo>
                    <a:pt x="65" y="107"/>
                    <a:pt x="80" y="107"/>
                    <a:pt x="85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33">
              <a:extLst>
                <a:ext uri="{FF2B5EF4-FFF2-40B4-BE49-F238E27FC236}">
                  <a16:creationId xmlns:a16="http://schemas.microsoft.com/office/drawing/2014/main" id="{8A2392B3-5F0F-4AA6-8DEB-E723D6CDA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375" y="1589087"/>
              <a:ext cx="2622550" cy="1971675"/>
            </a:xfrm>
            <a:custGeom>
              <a:avLst/>
              <a:gdLst>
                <a:gd name="T0" fmla="*/ 240 w 1056"/>
                <a:gd name="T1" fmla="*/ 713 h 793"/>
                <a:gd name="T2" fmla="*/ 361 w 1056"/>
                <a:gd name="T3" fmla="*/ 730 h 793"/>
                <a:gd name="T4" fmla="*/ 479 w 1056"/>
                <a:gd name="T5" fmla="*/ 766 h 793"/>
                <a:gd name="T6" fmla="*/ 590 w 1056"/>
                <a:gd name="T7" fmla="*/ 756 h 793"/>
                <a:gd name="T8" fmla="*/ 647 w 1056"/>
                <a:gd name="T9" fmla="*/ 766 h 793"/>
                <a:gd name="T10" fmla="*/ 740 w 1056"/>
                <a:gd name="T11" fmla="*/ 793 h 793"/>
                <a:gd name="T12" fmla="*/ 759 w 1056"/>
                <a:gd name="T13" fmla="*/ 756 h 793"/>
                <a:gd name="T14" fmla="*/ 738 w 1056"/>
                <a:gd name="T15" fmla="*/ 691 h 793"/>
                <a:gd name="T16" fmla="*/ 736 w 1056"/>
                <a:gd name="T17" fmla="*/ 667 h 793"/>
                <a:gd name="T18" fmla="*/ 853 w 1056"/>
                <a:gd name="T19" fmla="*/ 648 h 793"/>
                <a:gd name="T20" fmla="*/ 901 w 1056"/>
                <a:gd name="T21" fmla="*/ 563 h 793"/>
                <a:gd name="T22" fmla="*/ 964 w 1056"/>
                <a:gd name="T23" fmla="*/ 509 h 793"/>
                <a:gd name="T24" fmla="*/ 1018 w 1056"/>
                <a:gd name="T25" fmla="*/ 509 h 793"/>
                <a:gd name="T26" fmla="*/ 1037 w 1056"/>
                <a:gd name="T27" fmla="*/ 496 h 793"/>
                <a:gd name="T28" fmla="*/ 1038 w 1056"/>
                <a:gd name="T29" fmla="*/ 471 h 793"/>
                <a:gd name="T30" fmla="*/ 1045 w 1056"/>
                <a:gd name="T31" fmla="*/ 460 h 793"/>
                <a:gd name="T32" fmla="*/ 1020 w 1056"/>
                <a:gd name="T33" fmla="*/ 374 h 793"/>
                <a:gd name="T34" fmla="*/ 905 w 1056"/>
                <a:gd name="T35" fmla="*/ 298 h 793"/>
                <a:gd name="T36" fmla="*/ 844 w 1056"/>
                <a:gd name="T37" fmla="*/ 244 h 793"/>
                <a:gd name="T38" fmla="*/ 861 w 1056"/>
                <a:gd name="T39" fmla="*/ 166 h 793"/>
                <a:gd name="T40" fmla="*/ 826 w 1056"/>
                <a:gd name="T41" fmla="*/ 103 h 793"/>
                <a:gd name="T42" fmla="*/ 770 w 1056"/>
                <a:gd name="T43" fmla="*/ 42 h 793"/>
                <a:gd name="T44" fmla="*/ 725 w 1056"/>
                <a:gd name="T45" fmla="*/ 7 h 793"/>
                <a:gd name="T46" fmla="*/ 685 w 1056"/>
                <a:gd name="T47" fmla="*/ 47 h 793"/>
                <a:gd name="T48" fmla="*/ 657 w 1056"/>
                <a:gd name="T49" fmla="*/ 104 h 793"/>
                <a:gd name="T50" fmla="*/ 606 w 1056"/>
                <a:gd name="T51" fmla="*/ 120 h 793"/>
                <a:gd name="T52" fmla="*/ 560 w 1056"/>
                <a:gd name="T53" fmla="*/ 84 h 793"/>
                <a:gd name="T54" fmla="*/ 494 w 1056"/>
                <a:gd name="T55" fmla="*/ 160 h 793"/>
                <a:gd name="T56" fmla="*/ 498 w 1056"/>
                <a:gd name="T57" fmla="*/ 188 h 793"/>
                <a:gd name="T58" fmla="*/ 472 w 1056"/>
                <a:gd name="T59" fmla="*/ 174 h 793"/>
                <a:gd name="T60" fmla="*/ 396 w 1056"/>
                <a:gd name="T61" fmla="*/ 170 h 793"/>
                <a:gd name="T62" fmla="*/ 396 w 1056"/>
                <a:gd name="T63" fmla="*/ 205 h 793"/>
                <a:gd name="T64" fmla="*/ 396 w 1056"/>
                <a:gd name="T65" fmla="*/ 284 h 793"/>
                <a:gd name="T66" fmla="*/ 366 w 1056"/>
                <a:gd name="T67" fmla="*/ 304 h 793"/>
                <a:gd name="T68" fmla="*/ 332 w 1056"/>
                <a:gd name="T69" fmla="*/ 342 h 793"/>
                <a:gd name="T70" fmla="*/ 261 w 1056"/>
                <a:gd name="T71" fmla="*/ 350 h 793"/>
                <a:gd name="T72" fmla="*/ 214 w 1056"/>
                <a:gd name="T73" fmla="*/ 367 h 793"/>
                <a:gd name="T74" fmla="*/ 165 w 1056"/>
                <a:gd name="T75" fmla="*/ 371 h 793"/>
                <a:gd name="T76" fmla="*/ 111 w 1056"/>
                <a:gd name="T77" fmla="*/ 347 h 793"/>
                <a:gd name="T78" fmla="*/ 80 w 1056"/>
                <a:gd name="T79" fmla="*/ 360 h 793"/>
                <a:gd name="T80" fmla="*/ 28 w 1056"/>
                <a:gd name="T81" fmla="*/ 383 h 793"/>
                <a:gd name="T82" fmla="*/ 12 w 1056"/>
                <a:gd name="T83" fmla="*/ 411 h 793"/>
                <a:gd name="T84" fmla="*/ 12 w 1056"/>
                <a:gd name="T85" fmla="*/ 439 h 793"/>
                <a:gd name="T86" fmla="*/ 41 w 1056"/>
                <a:gd name="T87" fmla="*/ 484 h 793"/>
                <a:gd name="T88" fmla="*/ 12 w 1056"/>
                <a:gd name="T89" fmla="*/ 526 h 793"/>
                <a:gd name="T90" fmla="*/ 12 w 1056"/>
                <a:gd name="T91" fmla="*/ 537 h 793"/>
                <a:gd name="T92" fmla="*/ 51 w 1056"/>
                <a:gd name="T93" fmla="*/ 572 h 793"/>
                <a:gd name="T94" fmla="*/ 49 w 1056"/>
                <a:gd name="T95" fmla="*/ 626 h 793"/>
                <a:gd name="T96" fmla="*/ 81 w 1056"/>
                <a:gd name="T97" fmla="*/ 648 h 793"/>
                <a:gd name="T98" fmla="*/ 119 w 1056"/>
                <a:gd name="T99" fmla="*/ 680 h 793"/>
                <a:gd name="T100" fmla="*/ 125 w 1056"/>
                <a:gd name="T101" fmla="*/ 735 h 793"/>
                <a:gd name="T102" fmla="*/ 138 w 1056"/>
                <a:gd name="T103" fmla="*/ 742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56" h="793">
                  <a:moveTo>
                    <a:pt x="200" y="742"/>
                  </a:moveTo>
                  <a:cubicBezTo>
                    <a:pt x="240" y="713"/>
                    <a:pt x="240" y="713"/>
                    <a:pt x="240" y="713"/>
                  </a:cubicBezTo>
                  <a:cubicBezTo>
                    <a:pt x="283" y="727"/>
                    <a:pt x="283" y="727"/>
                    <a:pt x="283" y="727"/>
                  </a:cubicBezTo>
                  <a:cubicBezTo>
                    <a:pt x="294" y="723"/>
                    <a:pt x="349" y="704"/>
                    <a:pt x="361" y="730"/>
                  </a:cubicBezTo>
                  <a:cubicBezTo>
                    <a:pt x="371" y="751"/>
                    <a:pt x="403" y="764"/>
                    <a:pt x="408" y="766"/>
                  </a:cubicBezTo>
                  <a:cubicBezTo>
                    <a:pt x="479" y="766"/>
                    <a:pt x="479" y="766"/>
                    <a:pt x="479" y="766"/>
                  </a:cubicBezTo>
                  <a:cubicBezTo>
                    <a:pt x="488" y="763"/>
                    <a:pt x="512" y="754"/>
                    <a:pt x="517" y="754"/>
                  </a:cubicBezTo>
                  <a:cubicBezTo>
                    <a:pt x="523" y="754"/>
                    <a:pt x="587" y="756"/>
                    <a:pt x="590" y="756"/>
                  </a:cubicBezTo>
                  <a:cubicBezTo>
                    <a:pt x="590" y="756"/>
                    <a:pt x="590" y="756"/>
                    <a:pt x="590" y="756"/>
                  </a:cubicBezTo>
                  <a:cubicBezTo>
                    <a:pt x="647" y="766"/>
                    <a:pt x="647" y="766"/>
                    <a:pt x="647" y="766"/>
                  </a:cubicBezTo>
                  <a:cubicBezTo>
                    <a:pt x="680" y="793"/>
                    <a:pt x="680" y="793"/>
                    <a:pt x="680" y="793"/>
                  </a:cubicBezTo>
                  <a:cubicBezTo>
                    <a:pt x="740" y="793"/>
                    <a:pt x="740" y="793"/>
                    <a:pt x="740" y="793"/>
                  </a:cubicBezTo>
                  <a:cubicBezTo>
                    <a:pt x="740" y="775"/>
                    <a:pt x="740" y="775"/>
                    <a:pt x="740" y="775"/>
                  </a:cubicBezTo>
                  <a:cubicBezTo>
                    <a:pt x="759" y="756"/>
                    <a:pt x="759" y="756"/>
                    <a:pt x="759" y="756"/>
                  </a:cubicBezTo>
                  <a:cubicBezTo>
                    <a:pt x="759" y="750"/>
                    <a:pt x="760" y="727"/>
                    <a:pt x="759" y="718"/>
                  </a:cubicBezTo>
                  <a:cubicBezTo>
                    <a:pt x="758" y="711"/>
                    <a:pt x="745" y="698"/>
                    <a:pt x="738" y="691"/>
                  </a:cubicBezTo>
                  <a:cubicBezTo>
                    <a:pt x="736" y="690"/>
                    <a:pt x="736" y="690"/>
                    <a:pt x="736" y="690"/>
                  </a:cubicBezTo>
                  <a:cubicBezTo>
                    <a:pt x="736" y="667"/>
                    <a:pt x="736" y="667"/>
                    <a:pt x="736" y="667"/>
                  </a:cubicBezTo>
                  <a:cubicBezTo>
                    <a:pt x="736" y="659"/>
                    <a:pt x="752" y="648"/>
                    <a:pt x="764" y="648"/>
                  </a:cubicBezTo>
                  <a:cubicBezTo>
                    <a:pt x="853" y="648"/>
                    <a:pt x="853" y="648"/>
                    <a:pt x="853" y="648"/>
                  </a:cubicBezTo>
                  <a:cubicBezTo>
                    <a:pt x="880" y="583"/>
                    <a:pt x="880" y="583"/>
                    <a:pt x="880" y="583"/>
                  </a:cubicBezTo>
                  <a:cubicBezTo>
                    <a:pt x="884" y="579"/>
                    <a:pt x="895" y="565"/>
                    <a:pt x="901" y="563"/>
                  </a:cubicBezTo>
                  <a:cubicBezTo>
                    <a:pt x="904" y="562"/>
                    <a:pt x="916" y="554"/>
                    <a:pt x="922" y="549"/>
                  </a:cubicBezTo>
                  <a:cubicBezTo>
                    <a:pt x="964" y="509"/>
                    <a:pt x="964" y="509"/>
                    <a:pt x="964" y="509"/>
                  </a:cubicBezTo>
                  <a:cubicBezTo>
                    <a:pt x="966" y="509"/>
                    <a:pt x="966" y="509"/>
                    <a:pt x="966" y="509"/>
                  </a:cubicBezTo>
                  <a:cubicBezTo>
                    <a:pt x="967" y="509"/>
                    <a:pt x="995" y="516"/>
                    <a:pt x="1018" y="509"/>
                  </a:cubicBezTo>
                  <a:cubicBezTo>
                    <a:pt x="1034" y="504"/>
                    <a:pt x="1038" y="498"/>
                    <a:pt x="1038" y="497"/>
                  </a:cubicBezTo>
                  <a:cubicBezTo>
                    <a:pt x="1037" y="496"/>
                    <a:pt x="1037" y="496"/>
                    <a:pt x="1037" y="496"/>
                  </a:cubicBezTo>
                  <a:cubicBezTo>
                    <a:pt x="1038" y="496"/>
                    <a:pt x="1038" y="496"/>
                    <a:pt x="1038" y="496"/>
                  </a:cubicBezTo>
                  <a:cubicBezTo>
                    <a:pt x="1038" y="471"/>
                    <a:pt x="1038" y="471"/>
                    <a:pt x="1038" y="471"/>
                  </a:cubicBezTo>
                  <a:cubicBezTo>
                    <a:pt x="1041" y="459"/>
                    <a:pt x="1041" y="459"/>
                    <a:pt x="1041" y="459"/>
                  </a:cubicBezTo>
                  <a:cubicBezTo>
                    <a:pt x="1045" y="460"/>
                    <a:pt x="1045" y="460"/>
                    <a:pt x="1045" y="460"/>
                  </a:cubicBezTo>
                  <a:cubicBezTo>
                    <a:pt x="1045" y="460"/>
                    <a:pt x="1039" y="441"/>
                    <a:pt x="1032" y="428"/>
                  </a:cubicBezTo>
                  <a:cubicBezTo>
                    <a:pt x="1025" y="415"/>
                    <a:pt x="1056" y="392"/>
                    <a:pt x="1020" y="374"/>
                  </a:cubicBezTo>
                  <a:cubicBezTo>
                    <a:pt x="983" y="355"/>
                    <a:pt x="970" y="326"/>
                    <a:pt x="970" y="326"/>
                  </a:cubicBezTo>
                  <a:cubicBezTo>
                    <a:pt x="970" y="326"/>
                    <a:pt x="911" y="301"/>
                    <a:pt x="905" y="298"/>
                  </a:cubicBezTo>
                  <a:cubicBezTo>
                    <a:pt x="900" y="296"/>
                    <a:pt x="844" y="280"/>
                    <a:pt x="844" y="272"/>
                  </a:cubicBezTo>
                  <a:cubicBezTo>
                    <a:pt x="844" y="263"/>
                    <a:pt x="833" y="255"/>
                    <a:pt x="844" y="244"/>
                  </a:cubicBezTo>
                  <a:cubicBezTo>
                    <a:pt x="855" y="233"/>
                    <a:pt x="864" y="219"/>
                    <a:pt x="864" y="210"/>
                  </a:cubicBezTo>
                  <a:cubicBezTo>
                    <a:pt x="864" y="202"/>
                    <a:pt x="866" y="181"/>
                    <a:pt x="861" y="166"/>
                  </a:cubicBezTo>
                  <a:cubicBezTo>
                    <a:pt x="855" y="150"/>
                    <a:pt x="848" y="130"/>
                    <a:pt x="848" y="130"/>
                  </a:cubicBezTo>
                  <a:cubicBezTo>
                    <a:pt x="826" y="103"/>
                    <a:pt x="826" y="103"/>
                    <a:pt x="826" y="103"/>
                  </a:cubicBezTo>
                  <a:cubicBezTo>
                    <a:pt x="802" y="92"/>
                    <a:pt x="802" y="92"/>
                    <a:pt x="802" y="92"/>
                  </a:cubicBezTo>
                  <a:cubicBezTo>
                    <a:pt x="802" y="92"/>
                    <a:pt x="770" y="64"/>
                    <a:pt x="770" y="42"/>
                  </a:cubicBezTo>
                  <a:cubicBezTo>
                    <a:pt x="770" y="19"/>
                    <a:pt x="780" y="17"/>
                    <a:pt x="760" y="17"/>
                  </a:cubicBezTo>
                  <a:cubicBezTo>
                    <a:pt x="741" y="17"/>
                    <a:pt x="732" y="0"/>
                    <a:pt x="725" y="7"/>
                  </a:cubicBezTo>
                  <a:cubicBezTo>
                    <a:pt x="719" y="14"/>
                    <a:pt x="724" y="25"/>
                    <a:pt x="714" y="32"/>
                  </a:cubicBezTo>
                  <a:cubicBezTo>
                    <a:pt x="705" y="39"/>
                    <a:pt x="712" y="46"/>
                    <a:pt x="685" y="47"/>
                  </a:cubicBezTo>
                  <a:cubicBezTo>
                    <a:pt x="659" y="49"/>
                    <a:pt x="657" y="58"/>
                    <a:pt x="657" y="63"/>
                  </a:cubicBezTo>
                  <a:cubicBezTo>
                    <a:pt x="657" y="67"/>
                    <a:pt x="657" y="104"/>
                    <a:pt x="657" y="104"/>
                  </a:cubicBezTo>
                  <a:cubicBezTo>
                    <a:pt x="657" y="104"/>
                    <a:pt x="663" y="121"/>
                    <a:pt x="649" y="121"/>
                  </a:cubicBezTo>
                  <a:cubicBezTo>
                    <a:pt x="635" y="121"/>
                    <a:pt x="606" y="120"/>
                    <a:pt x="606" y="120"/>
                  </a:cubicBezTo>
                  <a:cubicBezTo>
                    <a:pt x="583" y="109"/>
                    <a:pt x="583" y="109"/>
                    <a:pt x="583" y="109"/>
                  </a:cubicBezTo>
                  <a:cubicBezTo>
                    <a:pt x="560" y="84"/>
                    <a:pt x="560" y="84"/>
                    <a:pt x="560" y="84"/>
                  </a:cubicBezTo>
                  <a:cubicBezTo>
                    <a:pt x="525" y="113"/>
                    <a:pt x="525" y="113"/>
                    <a:pt x="525" y="113"/>
                  </a:cubicBezTo>
                  <a:cubicBezTo>
                    <a:pt x="494" y="160"/>
                    <a:pt x="494" y="160"/>
                    <a:pt x="494" y="160"/>
                  </a:cubicBezTo>
                  <a:cubicBezTo>
                    <a:pt x="494" y="160"/>
                    <a:pt x="490" y="170"/>
                    <a:pt x="494" y="174"/>
                  </a:cubicBezTo>
                  <a:cubicBezTo>
                    <a:pt x="498" y="178"/>
                    <a:pt x="498" y="188"/>
                    <a:pt x="498" y="188"/>
                  </a:cubicBezTo>
                  <a:cubicBezTo>
                    <a:pt x="484" y="184"/>
                    <a:pt x="484" y="184"/>
                    <a:pt x="484" y="184"/>
                  </a:cubicBezTo>
                  <a:cubicBezTo>
                    <a:pt x="472" y="174"/>
                    <a:pt x="472" y="174"/>
                    <a:pt x="472" y="174"/>
                  </a:cubicBezTo>
                  <a:cubicBezTo>
                    <a:pt x="472" y="174"/>
                    <a:pt x="424" y="170"/>
                    <a:pt x="410" y="170"/>
                  </a:cubicBezTo>
                  <a:cubicBezTo>
                    <a:pt x="396" y="170"/>
                    <a:pt x="396" y="170"/>
                    <a:pt x="396" y="170"/>
                  </a:cubicBezTo>
                  <a:cubicBezTo>
                    <a:pt x="381" y="174"/>
                    <a:pt x="381" y="174"/>
                    <a:pt x="381" y="174"/>
                  </a:cubicBezTo>
                  <a:cubicBezTo>
                    <a:pt x="381" y="174"/>
                    <a:pt x="402" y="190"/>
                    <a:pt x="396" y="205"/>
                  </a:cubicBezTo>
                  <a:cubicBezTo>
                    <a:pt x="391" y="220"/>
                    <a:pt x="394" y="236"/>
                    <a:pt x="394" y="243"/>
                  </a:cubicBezTo>
                  <a:cubicBezTo>
                    <a:pt x="394" y="249"/>
                    <a:pt x="396" y="284"/>
                    <a:pt x="396" y="284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66" y="304"/>
                    <a:pt x="366" y="304"/>
                    <a:pt x="366" y="304"/>
                  </a:cubicBezTo>
                  <a:cubicBezTo>
                    <a:pt x="356" y="332"/>
                    <a:pt x="356" y="332"/>
                    <a:pt x="356" y="332"/>
                  </a:cubicBezTo>
                  <a:cubicBezTo>
                    <a:pt x="356" y="332"/>
                    <a:pt x="357" y="337"/>
                    <a:pt x="332" y="342"/>
                  </a:cubicBezTo>
                  <a:cubicBezTo>
                    <a:pt x="307" y="346"/>
                    <a:pt x="283" y="347"/>
                    <a:pt x="283" y="347"/>
                  </a:cubicBezTo>
                  <a:cubicBezTo>
                    <a:pt x="261" y="350"/>
                    <a:pt x="261" y="350"/>
                    <a:pt x="261" y="350"/>
                  </a:cubicBezTo>
                  <a:cubicBezTo>
                    <a:pt x="239" y="354"/>
                    <a:pt x="239" y="354"/>
                    <a:pt x="239" y="354"/>
                  </a:cubicBezTo>
                  <a:cubicBezTo>
                    <a:pt x="214" y="367"/>
                    <a:pt x="214" y="367"/>
                    <a:pt x="214" y="367"/>
                  </a:cubicBezTo>
                  <a:cubicBezTo>
                    <a:pt x="214" y="367"/>
                    <a:pt x="198" y="348"/>
                    <a:pt x="193" y="350"/>
                  </a:cubicBezTo>
                  <a:cubicBezTo>
                    <a:pt x="187" y="351"/>
                    <a:pt x="165" y="371"/>
                    <a:pt x="165" y="371"/>
                  </a:cubicBezTo>
                  <a:cubicBezTo>
                    <a:pt x="165" y="371"/>
                    <a:pt x="143" y="376"/>
                    <a:pt x="134" y="368"/>
                  </a:cubicBezTo>
                  <a:cubicBezTo>
                    <a:pt x="126" y="360"/>
                    <a:pt x="111" y="347"/>
                    <a:pt x="111" y="347"/>
                  </a:cubicBezTo>
                  <a:cubicBezTo>
                    <a:pt x="97" y="347"/>
                    <a:pt x="97" y="347"/>
                    <a:pt x="97" y="347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48" y="360"/>
                    <a:pt x="48" y="360"/>
                    <a:pt x="48" y="360"/>
                  </a:cubicBezTo>
                  <a:cubicBezTo>
                    <a:pt x="48" y="360"/>
                    <a:pt x="32" y="383"/>
                    <a:pt x="28" y="383"/>
                  </a:cubicBezTo>
                  <a:cubicBezTo>
                    <a:pt x="24" y="383"/>
                    <a:pt x="12" y="397"/>
                    <a:pt x="12" y="397"/>
                  </a:cubicBezTo>
                  <a:cubicBezTo>
                    <a:pt x="12" y="411"/>
                    <a:pt x="12" y="411"/>
                    <a:pt x="12" y="411"/>
                  </a:cubicBezTo>
                  <a:cubicBezTo>
                    <a:pt x="12" y="427"/>
                    <a:pt x="12" y="427"/>
                    <a:pt x="12" y="427"/>
                  </a:cubicBezTo>
                  <a:cubicBezTo>
                    <a:pt x="12" y="439"/>
                    <a:pt x="12" y="439"/>
                    <a:pt x="12" y="439"/>
                  </a:cubicBezTo>
                  <a:cubicBezTo>
                    <a:pt x="34" y="446"/>
                    <a:pt x="34" y="446"/>
                    <a:pt x="34" y="446"/>
                  </a:cubicBezTo>
                  <a:cubicBezTo>
                    <a:pt x="34" y="446"/>
                    <a:pt x="46" y="464"/>
                    <a:pt x="41" y="484"/>
                  </a:cubicBezTo>
                  <a:cubicBezTo>
                    <a:pt x="35" y="503"/>
                    <a:pt x="31" y="527"/>
                    <a:pt x="31" y="527"/>
                  </a:cubicBezTo>
                  <a:cubicBezTo>
                    <a:pt x="12" y="526"/>
                    <a:pt x="12" y="526"/>
                    <a:pt x="12" y="526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12" y="537"/>
                    <a:pt x="12" y="537"/>
                    <a:pt x="12" y="537"/>
                  </a:cubicBezTo>
                  <a:cubicBezTo>
                    <a:pt x="37" y="553"/>
                    <a:pt x="37" y="553"/>
                    <a:pt x="37" y="553"/>
                  </a:cubicBezTo>
                  <a:cubicBezTo>
                    <a:pt x="51" y="572"/>
                    <a:pt x="51" y="572"/>
                    <a:pt x="51" y="572"/>
                  </a:cubicBezTo>
                  <a:cubicBezTo>
                    <a:pt x="51" y="572"/>
                    <a:pt x="55" y="577"/>
                    <a:pt x="52" y="594"/>
                  </a:cubicBezTo>
                  <a:cubicBezTo>
                    <a:pt x="49" y="611"/>
                    <a:pt x="49" y="626"/>
                    <a:pt x="49" y="626"/>
                  </a:cubicBezTo>
                  <a:cubicBezTo>
                    <a:pt x="66" y="633"/>
                    <a:pt x="66" y="633"/>
                    <a:pt x="66" y="633"/>
                  </a:cubicBezTo>
                  <a:cubicBezTo>
                    <a:pt x="81" y="648"/>
                    <a:pt x="81" y="648"/>
                    <a:pt x="81" y="648"/>
                  </a:cubicBezTo>
                  <a:cubicBezTo>
                    <a:pt x="112" y="671"/>
                    <a:pt x="112" y="671"/>
                    <a:pt x="112" y="671"/>
                  </a:cubicBezTo>
                  <a:cubicBezTo>
                    <a:pt x="119" y="680"/>
                    <a:pt x="119" y="680"/>
                    <a:pt x="119" y="680"/>
                  </a:cubicBezTo>
                  <a:cubicBezTo>
                    <a:pt x="126" y="701"/>
                    <a:pt x="126" y="701"/>
                    <a:pt x="126" y="701"/>
                  </a:cubicBezTo>
                  <a:cubicBezTo>
                    <a:pt x="125" y="735"/>
                    <a:pt x="125" y="735"/>
                    <a:pt x="125" y="735"/>
                  </a:cubicBezTo>
                  <a:cubicBezTo>
                    <a:pt x="138" y="746"/>
                    <a:pt x="138" y="746"/>
                    <a:pt x="138" y="746"/>
                  </a:cubicBezTo>
                  <a:cubicBezTo>
                    <a:pt x="138" y="742"/>
                    <a:pt x="138" y="742"/>
                    <a:pt x="138" y="742"/>
                  </a:cubicBezTo>
                  <a:lnTo>
                    <a:pt x="200" y="7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EEC4DBD3-EFA4-4D85-9EEF-26B49216B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6388" y="3357563"/>
              <a:ext cx="284163" cy="542925"/>
            </a:xfrm>
            <a:custGeom>
              <a:avLst/>
              <a:gdLst>
                <a:gd name="T0" fmla="*/ 77 w 114"/>
                <a:gd name="T1" fmla="*/ 8 h 219"/>
                <a:gd name="T2" fmla="*/ 76 w 114"/>
                <a:gd name="T3" fmla="*/ 6 h 219"/>
                <a:gd name="T4" fmla="*/ 73 w 114"/>
                <a:gd name="T5" fmla="*/ 1 h 219"/>
                <a:gd name="T6" fmla="*/ 54 w 114"/>
                <a:gd name="T7" fmla="*/ 18 h 219"/>
                <a:gd name="T8" fmla="*/ 35 w 114"/>
                <a:gd name="T9" fmla="*/ 75 h 219"/>
                <a:gd name="T10" fmla="*/ 0 w 114"/>
                <a:gd name="T11" fmla="*/ 99 h 219"/>
                <a:gd name="T12" fmla="*/ 16 w 114"/>
                <a:gd name="T13" fmla="*/ 123 h 219"/>
                <a:gd name="T14" fmla="*/ 17 w 114"/>
                <a:gd name="T15" fmla="*/ 147 h 219"/>
                <a:gd name="T16" fmla="*/ 16 w 114"/>
                <a:gd name="T17" fmla="*/ 156 h 219"/>
                <a:gd name="T18" fmla="*/ 18 w 114"/>
                <a:gd name="T19" fmla="*/ 172 h 219"/>
                <a:gd name="T20" fmla="*/ 18 w 114"/>
                <a:gd name="T21" fmla="*/ 185 h 219"/>
                <a:gd name="T22" fmla="*/ 44 w 114"/>
                <a:gd name="T23" fmla="*/ 213 h 219"/>
                <a:gd name="T24" fmla="*/ 55 w 114"/>
                <a:gd name="T25" fmla="*/ 219 h 219"/>
                <a:gd name="T26" fmla="*/ 57 w 114"/>
                <a:gd name="T27" fmla="*/ 209 h 219"/>
                <a:gd name="T28" fmla="*/ 71 w 114"/>
                <a:gd name="T29" fmla="*/ 201 h 219"/>
                <a:gd name="T30" fmla="*/ 89 w 114"/>
                <a:gd name="T31" fmla="*/ 184 h 219"/>
                <a:gd name="T32" fmla="*/ 67 w 114"/>
                <a:gd name="T33" fmla="*/ 158 h 219"/>
                <a:gd name="T34" fmla="*/ 67 w 114"/>
                <a:gd name="T35" fmla="*/ 157 h 219"/>
                <a:gd name="T36" fmla="*/ 67 w 114"/>
                <a:gd name="T37" fmla="*/ 133 h 219"/>
                <a:gd name="T38" fmla="*/ 75 w 114"/>
                <a:gd name="T39" fmla="*/ 118 h 219"/>
                <a:gd name="T40" fmla="*/ 85 w 114"/>
                <a:gd name="T41" fmla="*/ 110 h 219"/>
                <a:gd name="T42" fmla="*/ 102 w 114"/>
                <a:gd name="T43" fmla="*/ 110 h 219"/>
                <a:gd name="T44" fmla="*/ 114 w 114"/>
                <a:gd name="T45" fmla="*/ 90 h 219"/>
                <a:gd name="T46" fmla="*/ 82 w 114"/>
                <a:gd name="T47" fmla="*/ 64 h 219"/>
                <a:gd name="T48" fmla="*/ 76 w 114"/>
                <a:gd name="T49" fmla="*/ 41 h 219"/>
                <a:gd name="T50" fmla="*/ 77 w 114"/>
                <a:gd name="T51" fmla="*/ 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4" h="219">
                  <a:moveTo>
                    <a:pt x="77" y="8"/>
                  </a:moveTo>
                  <a:cubicBezTo>
                    <a:pt x="76" y="6"/>
                    <a:pt x="76" y="6"/>
                    <a:pt x="76" y="6"/>
                  </a:cubicBezTo>
                  <a:cubicBezTo>
                    <a:pt x="76" y="4"/>
                    <a:pt x="75" y="1"/>
                    <a:pt x="73" y="1"/>
                  </a:cubicBezTo>
                  <a:cubicBezTo>
                    <a:pt x="69" y="0"/>
                    <a:pt x="60" y="9"/>
                    <a:pt x="54" y="18"/>
                  </a:cubicBezTo>
                  <a:cubicBezTo>
                    <a:pt x="52" y="24"/>
                    <a:pt x="39" y="66"/>
                    <a:pt x="35" y="75"/>
                  </a:cubicBezTo>
                  <a:cubicBezTo>
                    <a:pt x="32" y="84"/>
                    <a:pt x="18" y="96"/>
                    <a:pt x="0" y="99"/>
                  </a:cubicBezTo>
                  <a:cubicBezTo>
                    <a:pt x="6" y="104"/>
                    <a:pt x="14" y="113"/>
                    <a:pt x="16" y="123"/>
                  </a:cubicBezTo>
                  <a:cubicBezTo>
                    <a:pt x="19" y="132"/>
                    <a:pt x="18" y="141"/>
                    <a:pt x="17" y="147"/>
                  </a:cubicBezTo>
                  <a:cubicBezTo>
                    <a:pt x="16" y="151"/>
                    <a:pt x="16" y="154"/>
                    <a:pt x="16" y="156"/>
                  </a:cubicBezTo>
                  <a:cubicBezTo>
                    <a:pt x="18" y="160"/>
                    <a:pt x="18" y="165"/>
                    <a:pt x="18" y="172"/>
                  </a:cubicBezTo>
                  <a:cubicBezTo>
                    <a:pt x="18" y="176"/>
                    <a:pt x="18" y="180"/>
                    <a:pt x="18" y="185"/>
                  </a:cubicBezTo>
                  <a:cubicBezTo>
                    <a:pt x="19" y="195"/>
                    <a:pt x="37" y="211"/>
                    <a:pt x="44" y="213"/>
                  </a:cubicBezTo>
                  <a:cubicBezTo>
                    <a:pt x="47" y="213"/>
                    <a:pt x="51" y="216"/>
                    <a:pt x="55" y="219"/>
                  </a:cubicBezTo>
                  <a:cubicBezTo>
                    <a:pt x="55" y="216"/>
                    <a:pt x="55" y="212"/>
                    <a:pt x="57" y="209"/>
                  </a:cubicBezTo>
                  <a:cubicBezTo>
                    <a:pt x="59" y="206"/>
                    <a:pt x="63" y="202"/>
                    <a:pt x="71" y="201"/>
                  </a:cubicBezTo>
                  <a:cubicBezTo>
                    <a:pt x="84" y="200"/>
                    <a:pt x="88" y="189"/>
                    <a:pt x="89" y="184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157"/>
                    <a:pt x="67" y="157"/>
                    <a:pt x="67" y="157"/>
                  </a:cubicBezTo>
                  <a:cubicBezTo>
                    <a:pt x="67" y="152"/>
                    <a:pt x="68" y="138"/>
                    <a:pt x="67" y="133"/>
                  </a:cubicBezTo>
                  <a:cubicBezTo>
                    <a:pt x="67" y="129"/>
                    <a:pt x="71" y="122"/>
                    <a:pt x="75" y="118"/>
                  </a:cubicBezTo>
                  <a:cubicBezTo>
                    <a:pt x="82" y="110"/>
                    <a:pt x="84" y="110"/>
                    <a:pt x="85" y="110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03" y="87"/>
                    <a:pt x="89" y="75"/>
                    <a:pt x="82" y="64"/>
                  </a:cubicBezTo>
                  <a:cubicBezTo>
                    <a:pt x="75" y="55"/>
                    <a:pt x="73" y="47"/>
                    <a:pt x="76" y="41"/>
                  </a:cubicBezTo>
                  <a:cubicBezTo>
                    <a:pt x="83" y="32"/>
                    <a:pt x="82" y="2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F92CE5F7-2CFA-4ECE-8ABC-6D2504AE4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813" y="3368674"/>
              <a:ext cx="2493963" cy="1628775"/>
            </a:xfrm>
            <a:custGeom>
              <a:avLst/>
              <a:gdLst>
                <a:gd name="T0" fmla="*/ 972 w 1004"/>
                <a:gd name="T1" fmla="*/ 559 h 655"/>
                <a:gd name="T2" fmla="*/ 987 w 1004"/>
                <a:gd name="T3" fmla="*/ 569 h 655"/>
                <a:gd name="T4" fmla="*/ 1004 w 1004"/>
                <a:gd name="T5" fmla="*/ 496 h 655"/>
                <a:gd name="T6" fmla="*/ 1002 w 1004"/>
                <a:gd name="T7" fmla="*/ 426 h 655"/>
                <a:gd name="T8" fmla="*/ 972 w 1004"/>
                <a:gd name="T9" fmla="*/ 366 h 655"/>
                <a:gd name="T10" fmla="*/ 938 w 1004"/>
                <a:gd name="T11" fmla="*/ 359 h 655"/>
                <a:gd name="T12" fmla="*/ 901 w 1004"/>
                <a:gd name="T13" fmla="*/ 388 h 655"/>
                <a:gd name="T14" fmla="*/ 877 w 1004"/>
                <a:gd name="T15" fmla="*/ 378 h 655"/>
                <a:gd name="T16" fmla="*/ 854 w 1004"/>
                <a:gd name="T17" fmla="*/ 388 h 655"/>
                <a:gd name="T18" fmla="*/ 807 w 1004"/>
                <a:gd name="T19" fmla="*/ 340 h 655"/>
                <a:gd name="T20" fmla="*/ 783 w 1004"/>
                <a:gd name="T21" fmla="*/ 336 h 655"/>
                <a:gd name="T22" fmla="*/ 734 w 1004"/>
                <a:gd name="T23" fmla="*/ 321 h 655"/>
                <a:gd name="T24" fmla="*/ 673 w 1004"/>
                <a:gd name="T25" fmla="*/ 292 h 655"/>
                <a:gd name="T26" fmla="*/ 668 w 1004"/>
                <a:gd name="T27" fmla="*/ 290 h 655"/>
                <a:gd name="T28" fmla="*/ 630 w 1004"/>
                <a:gd name="T29" fmla="*/ 252 h 655"/>
                <a:gd name="T30" fmla="*/ 590 w 1004"/>
                <a:gd name="T31" fmla="*/ 220 h 655"/>
                <a:gd name="T32" fmla="*/ 588 w 1004"/>
                <a:gd name="T33" fmla="*/ 168 h 655"/>
                <a:gd name="T34" fmla="*/ 576 w 1004"/>
                <a:gd name="T35" fmla="*/ 132 h 655"/>
                <a:gd name="T36" fmla="*/ 592 w 1004"/>
                <a:gd name="T37" fmla="*/ 107 h 655"/>
                <a:gd name="T38" fmla="*/ 598 w 1004"/>
                <a:gd name="T39" fmla="*/ 85 h 655"/>
                <a:gd name="T40" fmla="*/ 509 w 1004"/>
                <a:gd name="T41" fmla="*/ 48 h 655"/>
                <a:gd name="T42" fmla="*/ 401 w 1004"/>
                <a:gd name="T43" fmla="*/ 57 h 655"/>
                <a:gd name="T44" fmla="*/ 327 w 1004"/>
                <a:gd name="T45" fmla="*/ 58 h 655"/>
                <a:gd name="T46" fmla="*/ 274 w 1004"/>
                <a:gd name="T47" fmla="*/ 17 h 655"/>
                <a:gd name="T48" fmla="*/ 203 w 1004"/>
                <a:gd name="T49" fmla="*/ 20 h 655"/>
                <a:gd name="T50" fmla="*/ 123 w 1004"/>
                <a:gd name="T51" fmla="*/ 34 h 655"/>
                <a:gd name="T52" fmla="*/ 58 w 1004"/>
                <a:gd name="T53" fmla="*/ 30 h 655"/>
                <a:gd name="T54" fmla="*/ 43 w 1004"/>
                <a:gd name="T55" fmla="*/ 72 h 655"/>
                <a:gd name="T56" fmla="*/ 51 w 1004"/>
                <a:gd name="T57" fmla="*/ 103 h 655"/>
                <a:gd name="T58" fmla="*/ 31 w 1004"/>
                <a:gd name="T59" fmla="*/ 147 h 655"/>
                <a:gd name="T60" fmla="*/ 11 w 1004"/>
                <a:gd name="T61" fmla="*/ 130 h 655"/>
                <a:gd name="T62" fmla="*/ 5 w 1004"/>
                <a:gd name="T63" fmla="*/ 168 h 655"/>
                <a:gd name="T64" fmla="*/ 24 w 1004"/>
                <a:gd name="T65" fmla="*/ 238 h 655"/>
                <a:gd name="T66" fmla="*/ 60 w 1004"/>
                <a:gd name="T67" fmla="*/ 279 h 655"/>
                <a:gd name="T68" fmla="*/ 100 w 1004"/>
                <a:gd name="T69" fmla="*/ 316 h 655"/>
                <a:gd name="T70" fmla="*/ 150 w 1004"/>
                <a:gd name="T71" fmla="*/ 341 h 655"/>
                <a:gd name="T72" fmla="*/ 209 w 1004"/>
                <a:gd name="T73" fmla="*/ 402 h 655"/>
                <a:gd name="T74" fmla="*/ 240 w 1004"/>
                <a:gd name="T75" fmla="*/ 440 h 655"/>
                <a:gd name="T76" fmla="*/ 298 w 1004"/>
                <a:gd name="T77" fmla="*/ 496 h 655"/>
                <a:gd name="T78" fmla="*/ 346 w 1004"/>
                <a:gd name="T79" fmla="*/ 510 h 655"/>
                <a:gd name="T80" fmla="*/ 428 w 1004"/>
                <a:gd name="T81" fmla="*/ 533 h 655"/>
                <a:gd name="T82" fmla="*/ 446 w 1004"/>
                <a:gd name="T83" fmla="*/ 560 h 655"/>
                <a:gd name="T84" fmla="*/ 473 w 1004"/>
                <a:gd name="T85" fmla="*/ 583 h 655"/>
                <a:gd name="T86" fmla="*/ 510 w 1004"/>
                <a:gd name="T87" fmla="*/ 540 h 655"/>
                <a:gd name="T88" fmla="*/ 569 w 1004"/>
                <a:gd name="T89" fmla="*/ 572 h 655"/>
                <a:gd name="T90" fmla="*/ 599 w 1004"/>
                <a:gd name="T91" fmla="*/ 599 h 655"/>
                <a:gd name="T92" fmla="*/ 615 w 1004"/>
                <a:gd name="T93" fmla="*/ 641 h 655"/>
                <a:gd name="T94" fmla="*/ 703 w 1004"/>
                <a:gd name="T95" fmla="*/ 653 h 655"/>
                <a:gd name="T96" fmla="*/ 803 w 1004"/>
                <a:gd name="T97" fmla="*/ 602 h 655"/>
                <a:gd name="T98" fmla="*/ 896 w 1004"/>
                <a:gd name="T99" fmla="*/ 627 h 655"/>
                <a:gd name="T100" fmla="*/ 926 w 1004"/>
                <a:gd name="T101" fmla="*/ 588 h 655"/>
                <a:gd name="T102" fmla="*/ 944 w 1004"/>
                <a:gd name="T103" fmla="*/ 609 h 655"/>
                <a:gd name="T104" fmla="*/ 972 w 1004"/>
                <a:gd name="T105" fmla="*/ 605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04" h="655">
                  <a:moveTo>
                    <a:pt x="972" y="605"/>
                  </a:moveTo>
                  <a:cubicBezTo>
                    <a:pt x="972" y="559"/>
                    <a:pt x="972" y="559"/>
                    <a:pt x="972" y="559"/>
                  </a:cubicBezTo>
                  <a:cubicBezTo>
                    <a:pt x="979" y="566"/>
                    <a:pt x="979" y="566"/>
                    <a:pt x="979" y="566"/>
                  </a:cubicBezTo>
                  <a:cubicBezTo>
                    <a:pt x="981" y="567"/>
                    <a:pt x="984" y="570"/>
                    <a:pt x="987" y="569"/>
                  </a:cubicBezTo>
                  <a:cubicBezTo>
                    <a:pt x="987" y="569"/>
                    <a:pt x="988" y="569"/>
                    <a:pt x="990" y="567"/>
                  </a:cubicBezTo>
                  <a:cubicBezTo>
                    <a:pt x="994" y="558"/>
                    <a:pt x="1001" y="514"/>
                    <a:pt x="1004" y="496"/>
                  </a:cubicBezTo>
                  <a:cubicBezTo>
                    <a:pt x="1001" y="486"/>
                    <a:pt x="989" y="448"/>
                    <a:pt x="989" y="440"/>
                  </a:cubicBezTo>
                  <a:cubicBezTo>
                    <a:pt x="989" y="433"/>
                    <a:pt x="996" y="428"/>
                    <a:pt x="1002" y="426"/>
                  </a:cubicBezTo>
                  <a:cubicBezTo>
                    <a:pt x="984" y="403"/>
                    <a:pt x="984" y="403"/>
                    <a:pt x="984" y="403"/>
                  </a:cubicBezTo>
                  <a:cubicBezTo>
                    <a:pt x="972" y="366"/>
                    <a:pt x="972" y="366"/>
                    <a:pt x="972" y="366"/>
                  </a:cubicBezTo>
                  <a:cubicBezTo>
                    <a:pt x="963" y="359"/>
                    <a:pt x="963" y="359"/>
                    <a:pt x="963" y="359"/>
                  </a:cubicBezTo>
                  <a:cubicBezTo>
                    <a:pt x="938" y="359"/>
                    <a:pt x="938" y="359"/>
                    <a:pt x="938" y="359"/>
                  </a:cubicBezTo>
                  <a:cubicBezTo>
                    <a:pt x="929" y="376"/>
                    <a:pt x="929" y="376"/>
                    <a:pt x="929" y="376"/>
                  </a:cubicBezTo>
                  <a:cubicBezTo>
                    <a:pt x="901" y="388"/>
                    <a:pt x="901" y="388"/>
                    <a:pt x="901" y="388"/>
                  </a:cubicBezTo>
                  <a:cubicBezTo>
                    <a:pt x="896" y="388"/>
                    <a:pt x="896" y="388"/>
                    <a:pt x="896" y="388"/>
                  </a:cubicBezTo>
                  <a:cubicBezTo>
                    <a:pt x="893" y="388"/>
                    <a:pt x="884" y="383"/>
                    <a:pt x="877" y="378"/>
                  </a:cubicBezTo>
                  <a:cubicBezTo>
                    <a:pt x="856" y="389"/>
                    <a:pt x="856" y="389"/>
                    <a:pt x="856" y="389"/>
                  </a:cubicBezTo>
                  <a:cubicBezTo>
                    <a:pt x="854" y="388"/>
                    <a:pt x="854" y="388"/>
                    <a:pt x="854" y="388"/>
                  </a:cubicBezTo>
                  <a:cubicBezTo>
                    <a:pt x="854" y="388"/>
                    <a:pt x="842" y="384"/>
                    <a:pt x="830" y="364"/>
                  </a:cubicBezTo>
                  <a:cubicBezTo>
                    <a:pt x="822" y="350"/>
                    <a:pt x="815" y="345"/>
                    <a:pt x="807" y="340"/>
                  </a:cubicBezTo>
                  <a:cubicBezTo>
                    <a:pt x="805" y="339"/>
                    <a:pt x="803" y="337"/>
                    <a:pt x="801" y="336"/>
                  </a:cubicBezTo>
                  <a:cubicBezTo>
                    <a:pt x="794" y="330"/>
                    <a:pt x="783" y="336"/>
                    <a:pt x="783" y="336"/>
                  </a:cubicBezTo>
                  <a:cubicBezTo>
                    <a:pt x="782" y="337"/>
                    <a:pt x="782" y="337"/>
                    <a:pt x="782" y="337"/>
                  </a:cubicBezTo>
                  <a:cubicBezTo>
                    <a:pt x="734" y="321"/>
                    <a:pt x="734" y="321"/>
                    <a:pt x="734" y="321"/>
                  </a:cubicBezTo>
                  <a:cubicBezTo>
                    <a:pt x="729" y="318"/>
                    <a:pt x="703" y="301"/>
                    <a:pt x="703" y="288"/>
                  </a:cubicBezTo>
                  <a:cubicBezTo>
                    <a:pt x="701" y="286"/>
                    <a:pt x="686" y="287"/>
                    <a:pt x="673" y="292"/>
                  </a:cubicBezTo>
                  <a:cubicBezTo>
                    <a:pt x="670" y="293"/>
                    <a:pt x="670" y="293"/>
                    <a:pt x="670" y="293"/>
                  </a:cubicBezTo>
                  <a:cubicBezTo>
                    <a:pt x="668" y="290"/>
                    <a:pt x="668" y="290"/>
                    <a:pt x="668" y="290"/>
                  </a:cubicBezTo>
                  <a:cubicBezTo>
                    <a:pt x="667" y="289"/>
                    <a:pt x="651" y="262"/>
                    <a:pt x="646" y="251"/>
                  </a:cubicBezTo>
                  <a:cubicBezTo>
                    <a:pt x="644" y="248"/>
                    <a:pt x="636" y="250"/>
                    <a:pt x="630" y="252"/>
                  </a:cubicBezTo>
                  <a:cubicBezTo>
                    <a:pt x="621" y="254"/>
                    <a:pt x="611" y="257"/>
                    <a:pt x="604" y="252"/>
                  </a:cubicBezTo>
                  <a:cubicBezTo>
                    <a:pt x="593" y="244"/>
                    <a:pt x="590" y="224"/>
                    <a:pt x="590" y="220"/>
                  </a:cubicBezTo>
                  <a:cubicBezTo>
                    <a:pt x="576" y="191"/>
                    <a:pt x="576" y="191"/>
                    <a:pt x="576" y="191"/>
                  </a:cubicBezTo>
                  <a:cubicBezTo>
                    <a:pt x="588" y="168"/>
                    <a:pt x="588" y="168"/>
                    <a:pt x="588" y="168"/>
                  </a:cubicBezTo>
                  <a:cubicBezTo>
                    <a:pt x="576" y="160"/>
                    <a:pt x="576" y="160"/>
                    <a:pt x="576" y="160"/>
                  </a:cubicBezTo>
                  <a:cubicBezTo>
                    <a:pt x="576" y="132"/>
                    <a:pt x="576" y="132"/>
                    <a:pt x="576" y="132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1"/>
                    <a:pt x="588" y="113"/>
                    <a:pt x="592" y="107"/>
                  </a:cubicBezTo>
                  <a:cubicBezTo>
                    <a:pt x="594" y="104"/>
                    <a:pt x="598" y="94"/>
                    <a:pt x="601" y="85"/>
                  </a:cubicBezTo>
                  <a:cubicBezTo>
                    <a:pt x="598" y="85"/>
                    <a:pt x="598" y="85"/>
                    <a:pt x="598" y="85"/>
                  </a:cubicBezTo>
                  <a:cubicBezTo>
                    <a:pt x="564" y="57"/>
                    <a:pt x="564" y="57"/>
                    <a:pt x="564" y="57"/>
                  </a:cubicBezTo>
                  <a:cubicBezTo>
                    <a:pt x="509" y="48"/>
                    <a:pt x="509" y="48"/>
                    <a:pt x="509" y="48"/>
                  </a:cubicBezTo>
                  <a:cubicBezTo>
                    <a:pt x="505" y="48"/>
                    <a:pt x="443" y="46"/>
                    <a:pt x="437" y="46"/>
                  </a:cubicBezTo>
                  <a:cubicBezTo>
                    <a:pt x="434" y="46"/>
                    <a:pt x="417" y="52"/>
                    <a:pt x="401" y="57"/>
                  </a:cubicBezTo>
                  <a:cubicBezTo>
                    <a:pt x="401" y="58"/>
                    <a:pt x="401" y="58"/>
                    <a:pt x="401" y="58"/>
                  </a:cubicBezTo>
                  <a:cubicBezTo>
                    <a:pt x="327" y="58"/>
                    <a:pt x="327" y="58"/>
                    <a:pt x="327" y="58"/>
                  </a:cubicBezTo>
                  <a:cubicBezTo>
                    <a:pt x="326" y="57"/>
                    <a:pt x="326" y="57"/>
                    <a:pt x="326" y="57"/>
                  </a:cubicBezTo>
                  <a:cubicBezTo>
                    <a:pt x="325" y="57"/>
                    <a:pt x="285" y="43"/>
                    <a:pt x="274" y="17"/>
                  </a:cubicBezTo>
                  <a:cubicBezTo>
                    <a:pt x="266" y="0"/>
                    <a:pt x="220" y="13"/>
                    <a:pt x="204" y="19"/>
                  </a:cubicBezTo>
                  <a:cubicBezTo>
                    <a:pt x="203" y="20"/>
                    <a:pt x="203" y="20"/>
                    <a:pt x="203" y="20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43" y="66"/>
                    <a:pt x="43" y="72"/>
                  </a:cubicBezTo>
                  <a:cubicBezTo>
                    <a:pt x="43" y="77"/>
                    <a:pt x="47" y="95"/>
                    <a:pt x="47" y="95"/>
                  </a:cubicBezTo>
                  <a:cubicBezTo>
                    <a:pt x="51" y="103"/>
                    <a:pt x="51" y="103"/>
                    <a:pt x="51" y="103"/>
                  </a:cubicBezTo>
                  <a:cubicBezTo>
                    <a:pt x="51" y="103"/>
                    <a:pt x="47" y="129"/>
                    <a:pt x="47" y="133"/>
                  </a:cubicBezTo>
                  <a:cubicBezTo>
                    <a:pt x="47" y="137"/>
                    <a:pt x="31" y="147"/>
                    <a:pt x="31" y="147"/>
                  </a:cubicBezTo>
                  <a:cubicBezTo>
                    <a:pt x="24" y="133"/>
                    <a:pt x="24" y="133"/>
                    <a:pt x="24" y="133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5" y="168"/>
                    <a:pt x="0" y="175"/>
                    <a:pt x="4" y="199"/>
                  </a:cubicBezTo>
                  <a:cubicBezTo>
                    <a:pt x="8" y="222"/>
                    <a:pt x="19" y="238"/>
                    <a:pt x="24" y="238"/>
                  </a:cubicBezTo>
                  <a:cubicBezTo>
                    <a:pt x="28" y="238"/>
                    <a:pt x="49" y="249"/>
                    <a:pt x="49" y="249"/>
                  </a:cubicBezTo>
                  <a:cubicBezTo>
                    <a:pt x="49" y="249"/>
                    <a:pt x="56" y="277"/>
                    <a:pt x="60" y="279"/>
                  </a:cubicBezTo>
                  <a:cubicBezTo>
                    <a:pt x="64" y="282"/>
                    <a:pt x="78" y="298"/>
                    <a:pt x="78" y="298"/>
                  </a:cubicBezTo>
                  <a:cubicBezTo>
                    <a:pt x="100" y="316"/>
                    <a:pt x="100" y="316"/>
                    <a:pt x="100" y="316"/>
                  </a:cubicBezTo>
                  <a:cubicBezTo>
                    <a:pt x="128" y="310"/>
                    <a:pt x="128" y="310"/>
                    <a:pt x="128" y="310"/>
                  </a:cubicBezTo>
                  <a:cubicBezTo>
                    <a:pt x="128" y="310"/>
                    <a:pt x="146" y="335"/>
                    <a:pt x="150" y="341"/>
                  </a:cubicBezTo>
                  <a:cubicBezTo>
                    <a:pt x="155" y="346"/>
                    <a:pt x="170" y="366"/>
                    <a:pt x="178" y="372"/>
                  </a:cubicBezTo>
                  <a:cubicBezTo>
                    <a:pt x="187" y="377"/>
                    <a:pt x="209" y="402"/>
                    <a:pt x="209" y="402"/>
                  </a:cubicBezTo>
                  <a:cubicBezTo>
                    <a:pt x="224" y="408"/>
                    <a:pt x="224" y="408"/>
                    <a:pt x="224" y="408"/>
                  </a:cubicBezTo>
                  <a:cubicBezTo>
                    <a:pt x="224" y="408"/>
                    <a:pt x="233" y="431"/>
                    <a:pt x="240" y="440"/>
                  </a:cubicBezTo>
                  <a:cubicBezTo>
                    <a:pt x="247" y="448"/>
                    <a:pt x="268" y="457"/>
                    <a:pt x="272" y="458"/>
                  </a:cubicBezTo>
                  <a:cubicBezTo>
                    <a:pt x="276" y="459"/>
                    <a:pt x="291" y="490"/>
                    <a:pt x="298" y="496"/>
                  </a:cubicBezTo>
                  <a:cubicBezTo>
                    <a:pt x="305" y="501"/>
                    <a:pt x="316" y="510"/>
                    <a:pt x="322" y="510"/>
                  </a:cubicBezTo>
                  <a:cubicBezTo>
                    <a:pt x="328" y="510"/>
                    <a:pt x="333" y="504"/>
                    <a:pt x="346" y="510"/>
                  </a:cubicBezTo>
                  <a:cubicBezTo>
                    <a:pt x="358" y="515"/>
                    <a:pt x="397" y="532"/>
                    <a:pt x="397" y="532"/>
                  </a:cubicBezTo>
                  <a:cubicBezTo>
                    <a:pt x="397" y="532"/>
                    <a:pt x="424" y="533"/>
                    <a:pt x="428" y="533"/>
                  </a:cubicBezTo>
                  <a:cubicBezTo>
                    <a:pt x="432" y="533"/>
                    <a:pt x="447" y="533"/>
                    <a:pt x="447" y="533"/>
                  </a:cubicBezTo>
                  <a:cubicBezTo>
                    <a:pt x="446" y="560"/>
                    <a:pt x="446" y="560"/>
                    <a:pt x="446" y="560"/>
                  </a:cubicBezTo>
                  <a:cubicBezTo>
                    <a:pt x="454" y="588"/>
                    <a:pt x="454" y="588"/>
                    <a:pt x="454" y="588"/>
                  </a:cubicBezTo>
                  <a:cubicBezTo>
                    <a:pt x="473" y="583"/>
                    <a:pt x="473" y="583"/>
                    <a:pt x="473" y="583"/>
                  </a:cubicBezTo>
                  <a:cubicBezTo>
                    <a:pt x="475" y="558"/>
                    <a:pt x="475" y="558"/>
                    <a:pt x="475" y="558"/>
                  </a:cubicBezTo>
                  <a:cubicBezTo>
                    <a:pt x="510" y="540"/>
                    <a:pt x="510" y="540"/>
                    <a:pt x="510" y="540"/>
                  </a:cubicBezTo>
                  <a:cubicBezTo>
                    <a:pt x="540" y="551"/>
                    <a:pt x="540" y="551"/>
                    <a:pt x="540" y="551"/>
                  </a:cubicBezTo>
                  <a:cubicBezTo>
                    <a:pt x="569" y="572"/>
                    <a:pt x="569" y="572"/>
                    <a:pt x="569" y="572"/>
                  </a:cubicBezTo>
                  <a:cubicBezTo>
                    <a:pt x="586" y="572"/>
                    <a:pt x="586" y="572"/>
                    <a:pt x="586" y="572"/>
                  </a:cubicBezTo>
                  <a:cubicBezTo>
                    <a:pt x="599" y="599"/>
                    <a:pt x="599" y="599"/>
                    <a:pt x="599" y="599"/>
                  </a:cubicBezTo>
                  <a:cubicBezTo>
                    <a:pt x="604" y="616"/>
                    <a:pt x="604" y="616"/>
                    <a:pt x="604" y="616"/>
                  </a:cubicBezTo>
                  <a:cubicBezTo>
                    <a:pt x="615" y="641"/>
                    <a:pt x="615" y="641"/>
                    <a:pt x="615" y="641"/>
                  </a:cubicBezTo>
                  <a:cubicBezTo>
                    <a:pt x="654" y="650"/>
                    <a:pt x="654" y="650"/>
                    <a:pt x="654" y="650"/>
                  </a:cubicBezTo>
                  <a:cubicBezTo>
                    <a:pt x="654" y="650"/>
                    <a:pt x="698" y="655"/>
                    <a:pt x="703" y="653"/>
                  </a:cubicBezTo>
                  <a:cubicBezTo>
                    <a:pt x="707" y="652"/>
                    <a:pt x="722" y="618"/>
                    <a:pt x="753" y="618"/>
                  </a:cubicBezTo>
                  <a:cubicBezTo>
                    <a:pt x="784" y="618"/>
                    <a:pt x="797" y="604"/>
                    <a:pt x="803" y="602"/>
                  </a:cubicBezTo>
                  <a:cubicBezTo>
                    <a:pt x="809" y="599"/>
                    <a:pt x="832" y="588"/>
                    <a:pt x="860" y="607"/>
                  </a:cubicBezTo>
                  <a:cubicBezTo>
                    <a:pt x="888" y="627"/>
                    <a:pt x="887" y="632"/>
                    <a:pt x="896" y="627"/>
                  </a:cubicBezTo>
                  <a:cubicBezTo>
                    <a:pt x="906" y="621"/>
                    <a:pt x="909" y="606"/>
                    <a:pt x="913" y="599"/>
                  </a:cubicBezTo>
                  <a:cubicBezTo>
                    <a:pt x="917" y="592"/>
                    <a:pt x="926" y="588"/>
                    <a:pt x="926" y="588"/>
                  </a:cubicBezTo>
                  <a:cubicBezTo>
                    <a:pt x="931" y="604"/>
                    <a:pt x="931" y="604"/>
                    <a:pt x="931" y="604"/>
                  </a:cubicBezTo>
                  <a:cubicBezTo>
                    <a:pt x="944" y="609"/>
                    <a:pt x="944" y="609"/>
                    <a:pt x="944" y="609"/>
                  </a:cubicBezTo>
                  <a:cubicBezTo>
                    <a:pt x="944" y="605"/>
                    <a:pt x="944" y="605"/>
                    <a:pt x="944" y="605"/>
                  </a:cubicBezTo>
                  <a:lnTo>
                    <a:pt x="972" y="6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9CFD592-6081-4071-8F68-05E73D22D697}"/>
              </a:ext>
            </a:extLst>
          </p:cNvPr>
          <p:cNvSpPr txBox="1"/>
          <p:nvPr/>
        </p:nvSpPr>
        <p:spPr>
          <a:xfrm>
            <a:off x="1173787" y="5690224"/>
            <a:ext cx="411106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 dapibus lectus ut faucibus lacus Orci varius natoque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54E11E48-ED2C-48C0-8BFE-4EF129C9AE26}"/>
              </a:ext>
            </a:extLst>
          </p:cNvPr>
          <p:cNvSpPr/>
          <p:nvPr/>
        </p:nvSpPr>
        <p:spPr>
          <a:xfrm rot="10800000" flipH="1">
            <a:off x="1604006" y="2559128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49A01DC8-2F30-46B7-BF0A-26339BF0506F}"/>
              </a:ext>
            </a:extLst>
          </p:cNvPr>
          <p:cNvSpPr/>
          <p:nvPr/>
        </p:nvSpPr>
        <p:spPr>
          <a:xfrm rot="10800000" flipH="1">
            <a:off x="1487480" y="3763089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2E213250-D335-4565-AFDA-72AB46C19093}"/>
              </a:ext>
            </a:extLst>
          </p:cNvPr>
          <p:cNvSpPr/>
          <p:nvPr/>
        </p:nvSpPr>
        <p:spPr>
          <a:xfrm rot="10800000" flipH="1">
            <a:off x="2432270" y="3469963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4D7CDF8-E3B4-4430-98F8-CC40ED0A0D95}"/>
              </a:ext>
            </a:extLst>
          </p:cNvPr>
          <p:cNvSpPr/>
          <p:nvPr/>
        </p:nvSpPr>
        <p:spPr>
          <a:xfrm rot="10800000" flipH="1">
            <a:off x="3811014" y="2946458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D6F4EA60-C6CA-485A-9907-E47D4F7AA5DB}"/>
              </a:ext>
            </a:extLst>
          </p:cNvPr>
          <p:cNvSpPr/>
          <p:nvPr/>
        </p:nvSpPr>
        <p:spPr>
          <a:xfrm rot="10800000" flipH="1">
            <a:off x="5145194" y="2140584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D0FA287F-A90A-419F-9444-F1C5A450DE0A}"/>
              </a:ext>
            </a:extLst>
          </p:cNvPr>
          <p:cNvSpPr/>
          <p:nvPr/>
        </p:nvSpPr>
        <p:spPr>
          <a:xfrm rot="10800000" flipH="1">
            <a:off x="4012386" y="3760550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543AAA7-2C28-46A1-B247-0100B147E06A}"/>
              </a:ext>
            </a:extLst>
          </p:cNvPr>
          <p:cNvSpPr/>
          <p:nvPr/>
        </p:nvSpPr>
        <p:spPr>
          <a:xfrm rot="10800000" flipH="1">
            <a:off x="3029878" y="4110645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0C362E2F-C7DA-4057-8CEC-D198638AACC7}"/>
              </a:ext>
            </a:extLst>
          </p:cNvPr>
          <p:cNvSpPr/>
          <p:nvPr/>
        </p:nvSpPr>
        <p:spPr>
          <a:xfrm rot="10800000" flipH="1">
            <a:off x="3603202" y="4860769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F5D656-5091-4EF3-A243-0216D70F4522}"/>
              </a:ext>
            </a:extLst>
          </p:cNvPr>
          <p:cNvSpPr txBox="1"/>
          <p:nvPr/>
        </p:nvSpPr>
        <p:spPr>
          <a:xfrm>
            <a:off x="6460492" y="1959528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8B90AA-A238-4264-8538-98890D4F1F79}"/>
              </a:ext>
            </a:extLst>
          </p:cNvPr>
          <p:cNvSpPr txBox="1"/>
          <p:nvPr/>
        </p:nvSpPr>
        <p:spPr>
          <a:xfrm>
            <a:off x="6460492" y="1704496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ONE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26CCA2-24C0-40B9-A1B6-3ED2338E79A3}"/>
              </a:ext>
            </a:extLst>
          </p:cNvPr>
          <p:cNvSpPr txBox="1"/>
          <p:nvPr/>
        </p:nvSpPr>
        <p:spPr>
          <a:xfrm>
            <a:off x="9058275" y="1959528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19342-20B2-4D25-972D-15115E530D5C}"/>
              </a:ext>
            </a:extLst>
          </p:cNvPr>
          <p:cNvSpPr txBox="1"/>
          <p:nvPr/>
        </p:nvSpPr>
        <p:spPr>
          <a:xfrm>
            <a:off x="9058275" y="1704496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TWO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29AC50-A73A-4975-B265-71AC6A0077C9}"/>
              </a:ext>
            </a:extLst>
          </p:cNvPr>
          <p:cNvSpPr txBox="1"/>
          <p:nvPr/>
        </p:nvSpPr>
        <p:spPr>
          <a:xfrm>
            <a:off x="6460492" y="2994325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FD0D01-DF70-4AED-A8C6-0AA669713841}"/>
              </a:ext>
            </a:extLst>
          </p:cNvPr>
          <p:cNvSpPr txBox="1"/>
          <p:nvPr/>
        </p:nvSpPr>
        <p:spPr>
          <a:xfrm>
            <a:off x="6460492" y="2739293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THREE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584B16-32FD-458E-9ED6-B4A14D1AA811}"/>
              </a:ext>
            </a:extLst>
          </p:cNvPr>
          <p:cNvSpPr txBox="1"/>
          <p:nvPr/>
        </p:nvSpPr>
        <p:spPr>
          <a:xfrm>
            <a:off x="9058275" y="2994325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9D48E8-9CB1-4A39-824C-27D8F271B557}"/>
              </a:ext>
            </a:extLst>
          </p:cNvPr>
          <p:cNvSpPr txBox="1"/>
          <p:nvPr/>
        </p:nvSpPr>
        <p:spPr>
          <a:xfrm>
            <a:off x="9058275" y="2739293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FOUR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D319973-C358-4AB6-A498-D0BC215BEC5B}"/>
              </a:ext>
            </a:extLst>
          </p:cNvPr>
          <p:cNvSpPr txBox="1"/>
          <p:nvPr/>
        </p:nvSpPr>
        <p:spPr>
          <a:xfrm>
            <a:off x="6460492" y="4032659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67EADC-5BA6-426B-AD04-F3A4CBF2B8FD}"/>
              </a:ext>
            </a:extLst>
          </p:cNvPr>
          <p:cNvSpPr txBox="1"/>
          <p:nvPr/>
        </p:nvSpPr>
        <p:spPr>
          <a:xfrm>
            <a:off x="6460492" y="3777627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FIVE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51E78F-EEBD-4E49-B7CD-F8C6A35524AE}"/>
              </a:ext>
            </a:extLst>
          </p:cNvPr>
          <p:cNvSpPr txBox="1"/>
          <p:nvPr/>
        </p:nvSpPr>
        <p:spPr>
          <a:xfrm>
            <a:off x="9058275" y="4032659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6D76E4-5241-4710-AD35-62A466F7F800}"/>
              </a:ext>
            </a:extLst>
          </p:cNvPr>
          <p:cNvSpPr txBox="1"/>
          <p:nvPr/>
        </p:nvSpPr>
        <p:spPr>
          <a:xfrm>
            <a:off x="9058275" y="3777627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SIX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406B87-6E15-42A4-B321-32DB17BBD50E}"/>
              </a:ext>
            </a:extLst>
          </p:cNvPr>
          <p:cNvSpPr txBox="1"/>
          <p:nvPr/>
        </p:nvSpPr>
        <p:spPr>
          <a:xfrm>
            <a:off x="6460492" y="5067456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252913-2E59-4AAA-A285-992143213136}"/>
              </a:ext>
            </a:extLst>
          </p:cNvPr>
          <p:cNvSpPr txBox="1"/>
          <p:nvPr/>
        </p:nvSpPr>
        <p:spPr>
          <a:xfrm>
            <a:off x="6460492" y="4812424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SEVEN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F657D7-B7AD-4A37-8B6F-EE511C3921F2}"/>
              </a:ext>
            </a:extLst>
          </p:cNvPr>
          <p:cNvSpPr txBox="1"/>
          <p:nvPr/>
        </p:nvSpPr>
        <p:spPr>
          <a:xfrm>
            <a:off x="9058275" y="5067456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A1F496-5BB1-4052-A1FE-1A5E243D2B8E}"/>
              </a:ext>
            </a:extLst>
          </p:cNvPr>
          <p:cNvSpPr txBox="1"/>
          <p:nvPr/>
        </p:nvSpPr>
        <p:spPr>
          <a:xfrm>
            <a:off x="9058275" y="4812424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EIGHT</a:t>
            </a:r>
          </a:p>
        </p:txBody>
      </p:sp>
    </p:spTree>
    <p:extLst>
      <p:ext uri="{BB962C8B-B14F-4D97-AF65-F5344CB8AC3E}">
        <p14:creationId xmlns:p14="http://schemas.microsoft.com/office/powerpoint/2010/main" val="365919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C1B11B-AFAF-4F8F-A2F3-B25797E43C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5695950"/>
          </a:xfrm>
        </p:spPr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786324-6590-49B8-902E-2CE5AFE3E794}"/>
              </a:ext>
            </a:extLst>
          </p:cNvPr>
          <p:cNvSpPr/>
          <p:nvPr/>
        </p:nvSpPr>
        <p:spPr>
          <a:xfrm>
            <a:off x="-2" y="0"/>
            <a:ext cx="12192002" cy="56959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31CA453-7F48-4108-9E37-B2F8074C3512}"/>
              </a:ext>
            </a:extLst>
          </p:cNvPr>
          <p:cNvSpPr/>
          <p:nvPr/>
        </p:nvSpPr>
        <p:spPr>
          <a:xfrm rot="10800000" flipH="1">
            <a:off x="4008261" y="4267199"/>
            <a:ext cx="4175478" cy="224112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C0D48-B447-408B-B3CC-29F7DDFE982E}"/>
              </a:ext>
            </a:extLst>
          </p:cNvPr>
          <p:cNvSpPr txBox="1"/>
          <p:nvPr/>
        </p:nvSpPr>
        <p:spPr>
          <a:xfrm>
            <a:off x="4633983" y="3895659"/>
            <a:ext cx="29274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chemeClr val="bg2"/>
                </a:solidFill>
                <a:latin typeface="+mj-lt"/>
              </a:rPr>
              <a:t>BREAK</a:t>
            </a:r>
          </a:p>
          <a:p>
            <a:pPr algn="ctr"/>
            <a:r>
              <a:rPr lang="en-US" sz="4800" b="1">
                <a:solidFill>
                  <a:schemeClr val="bg2"/>
                </a:solidFill>
                <a:latin typeface="+mj-lt"/>
              </a:rPr>
              <a:t>SLIDE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53D0360-4E2E-44E1-B607-D1AEB064BFA2}"/>
              </a:ext>
            </a:extLst>
          </p:cNvPr>
          <p:cNvSpPr/>
          <p:nvPr/>
        </p:nvSpPr>
        <p:spPr>
          <a:xfrm rot="2541494">
            <a:off x="2495105" y="-946335"/>
            <a:ext cx="3026310" cy="2608891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C3086-B082-45F7-AE74-4D8A6124750C}"/>
              </a:ext>
            </a:extLst>
          </p:cNvPr>
          <p:cNvSpPr txBox="1"/>
          <p:nvPr/>
        </p:nvSpPr>
        <p:spPr>
          <a:xfrm>
            <a:off x="3113652" y="1170483"/>
            <a:ext cx="596469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latin typeface="+mj-lt"/>
              </a:rPr>
              <a:t>Effectively, Change Is Almost Impossible Without Industry-wide Collaboration, Cooperation, And Consensus.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400CD-6708-4A27-B2B6-932C532B6909}"/>
              </a:ext>
            </a:extLst>
          </p:cNvPr>
          <p:cNvSpPr txBox="1"/>
          <p:nvPr/>
        </p:nvSpPr>
        <p:spPr>
          <a:xfrm>
            <a:off x="4749802" y="801151"/>
            <a:ext cx="269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+mj-lt"/>
              </a:rPr>
              <a:t>- WALTER MELON</a:t>
            </a:r>
          </a:p>
        </p:txBody>
      </p:sp>
    </p:spTree>
    <p:extLst>
      <p:ext uri="{BB962C8B-B14F-4D97-AF65-F5344CB8AC3E}">
        <p14:creationId xmlns:p14="http://schemas.microsoft.com/office/powerpoint/2010/main" val="109766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F655C0F-0BCF-44A7-B74E-957DD3DB8EC6}"/>
              </a:ext>
            </a:extLst>
          </p:cNvPr>
          <p:cNvSpPr/>
          <p:nvPr/>
        </p:nvSpPr>
        <p:spPr>
          <a:xfrm rot="10800000" flipH="1">
            <a:off x="6007660" y="23475"/>
            <a:ext cx="6155263" cy="562418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DA8D2CC-6EA2-4CE7-87E4-46A8502DBEB6}"/>
              </a:ext>
            </a:extLst>
          </p:cNvPr>
          <p:cNvSpPr/>
          <p:nvPr/>
        </p:nvSpPr>
        <p:spPr>
          <a:xfrm rot="6699322">
            <a:off x="627781" y="-324629"/>
            <a:ext cx="2494078" cy="224303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389BA5-A978-4226-9EA1-FF18FD2B0B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MOCKUP SLIDE</a:t>
            </a:r>
            <a:br>
              <a:rPr lang="en-US"/>
            </a:br>
            <a:r>
              <a:rPr lang="en-US"/>
              <a:t>SHOWCASE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36FE0B-ADC5-4AA8-A95D-3F354027425E}"/>
              </a:ext>
            </a:extLst>
          </p:cNvPr>
          <p:cNvSpPr txBox="1"/>
          <p:nvPr/>
        </p:nvSpPr>
        <p:spPr>
          <a:xfrm>
            <a:off x="1015895" y="2777915"/>
            <a:ext cx="4206314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7110D9-6DCC-4EF0-A886-65C525118F69}"/>
              </a:ext>
            </a:extLst>
          </p:cNvPr>
          <p:cNvSpPr txBox="1"/>
          <p:nvPr/>
        </p:nvSpPr>
        <p:spPr>
          <a:xfrm>
            <a:off x="1015894" y="2437158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9240E05-0B46-4B5E-892B-0C5D234E780C}"/>
              </a:ext>
            </a:extLst>
          </p:cNvPr>
          <p:cNvSpPr/>
          <p:nvPr/>
        </p:nvSpPr>
        <p:spPr>
          <a:xfrm rot="5400000" flipH="1">
            <a:off x="1097141" y="3842193"/>
            <a:ext cx="796923" cy="6870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120755-18C7-45E8-B21E-4FAC685ADD3C}"/>
              </a:ext>
            </a:extLst>
          </p:cNvPr>
          <p:cNvSpPr txBox="1"/>
          <p:nvPr/>
        </p:nvSpPr>
        <p:spPr>
          <a:xfrm>
            <a:off x="1021498" y="4982244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E6F0A6-53D0-4D49-B774-47DC8FCEE167}"/>
              </a:ext>
            </a:extLst>
          </p:cNvPr>
          <p:cNvSpPr txBox="1"/>
          <p:nvPr/>
        </p:nvSpPr>
        <p:spPr>
          <a:xfrm>
            <a:off x="1017762" y="4670062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FEATURE ONE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699697E-3788-4BFB-A37B-9C9A0FB2CD95}"/>
              </a:ext>
            </a:extLst>
          </p:cNvPr>
          <p:cNvSpPr/>
          <p:nvPr/>
        </p:nvSpPr>
        <p:spPr>
          <a:xfrm rot="5400000" flipH="1">
            <a:off x="3773666" y="3842193"/>
            <a:ext cx="796923" cy="6870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9BC6B1-058E-4572-A630-1E4A2F5062F0}"/>
              </a:ext>
            </a:extLst>
          </p:cNvPr>
          <p:cNvSpPr txBox="1"/>
          <p:nvPr/>
        </p:nvSpPr>
        <p:spPr>
          <a:xfrm>
            <a:off x="3698023" y="4982244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E89B88-A6A2-43E7-936C-D998DB387EF0}"/>
              </a:ext>
            </a:extLst>
          </p:cNvPr>
          <p:cNvSpPr txBox="1"/>
          <p:nvPr/>
        </p:nvSpPr>
        <p:spPr>
          <a:xfrm>
            <a:off x="3694287" y="4670062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FEATURE TWO</a:t>
            </a:r>
          </a:p>
        </p:txBody>
      </p:sp>
      <p:sp>
        <p:nvSpPr>
          <p:cNvPr id="26" name="Freeform 74">
            <a:extLst>
              <a:ext uri="{FF2B5EF4-FFF2-40B4-BE49-F238E27FC236}">
                <a16:creationId xmlns:a16="http://schemas.microsoft.com/office/drawing/2014/main" id="{3FCB02DC-C729-47B0-BAC0-BD7D52D3F863}"/>
              </a:ext>
            </a:extLst>
          </p:cNvPr>
          <p:cNvSpPr>
            <a:spLocks noEditPoints="1"/>
          </p:cNvSpPr>
          <p:nvPr/>
        </p:nvSpPr>
        <p:spPr bwMode="auto">
          <a:xfrm>
            <a:off x="4085901" y="3945838"/>
            <a:ext cx="504998" cy="441610"/>
          </a:xfrm>
          <a:custGeom>
            <a:avLst/>
            <a:gdLst>
              <a:gd name="T0" fmla="*/ 97 w 101"/>
              <a:gd name="T1" fmla="*/ 47 h 80"/>
              <a:gd name="T2" fmla="*/ 95 w 101"/>
              <a:gd name="T3" fmla="*/ 47 h 80"/>
              <a:gd name="T4" fmla="*/ 95 w 101"/>
              <a:gd name="T5" fmla="*/ 47 h 80"/>
              <a:gd name="T6" fmla="*/ 94 w 101"/>
              <a:gd name="T7" fmla="*/ 47 h 80"/>
              <a:gd name="T8" fmla="*/ 51 w 101"/>
              <a:gd name="T9" fmla="*/ 11 h 80"/>
              <a:gd name="T10" fmla="*/ 7 w 101"/>
              <a:gd name="T11" fmla="*/ 47 h 80"/>
              <a:gd name="T12" fmla="*/ 6 w 101"/>
              <a:gd name="T13" fmla="*/ 47 h 80"/>
              <a:gd name="T14" fmla="*/ 5 w 101"/>
              <a:gd name="T15" fmla="*/ 47 h 80"/>
              <a:gd name="T16" fmla="*/ 1 w 101"/>
              <a:gd name="T17" fmla="*/ 42 h 80"/>
              <a:gd name="T18" fmla="*/ 1 w 101"/>
              <a:gd name="T19" fmla="*/ 39 h 80"/>
              <a:gd name="T20" fmla="*/ 46 w 101"/>
              <a:gd name="T21" fmla="*/ 2 h 80"/>
              <a:gd name="T22" fmla="*/ 55 w 101"/>
              <a:gd name="T23" fmla="*/ 2 h 80"/>
              <a:gd name="T24" fmla="*/ 71 w 101"/>
              <a:gd name="T25" fmla="*/ 15 h 80"/>
              <a:gd name="T26" fmla="*/ 71 w 101"/>
              <a:gd name="T27" fmla="*/ 2 h 80"/>
              <a:gd name="T28" fmla="*/ 73 w 101"/>
              <a:gd name="T29" fmla="*/ 0 h 80"/>
              <a:gd name="T30" fmla="*/ 85 w 101"/>
              <a:gd name="T31" fmla="*/ 0 h 80"/>
              <a:gd name="T32" fmla="*/ 87 w 101"/>
              <a:gd name="T33" fmla="*/ 2 h 80"/>
              <a:gd name="T34" fmla="*/ 87 w 101"/>
              <a:gd name="T35" fmla="*/ 28 h 80"/>
              <a:gd name="T36" fmla="*/ 100 w 101"/>
              <a:gd name="T37" fmla="*/ 39 h 80"/>
              <a:gd name="T38" fmla="*/ 100 w 101"/>
              <a:gd name="T39" fmla="*/ 42 h 80"/>
              <a:gd name="T40" fmla="*/ 97 w 101"/>
              <a:gd name="T41" fmla="*/ 47 h 80"/>
              <a:gd name="T42" fmla="*/ 87 w 101"/>
              <a:gd name="T43" fmla="*/ 76 h 80"/>
              <a:gd name="T44" fmla="*/ 83 w 101"/>
              <a:gd name="T45" fmla="*/ 80 h 80"/>
              <a:gd name="T46" fmla="*/ 59 w 101"/>
              <a:gd name="T47" fmla="*/ 80 h 80"/>
              <a:gd name="T48" fmla="*/ 59 w 101"/>
              <a:gd name="T49" fmla="*/ 56 h 80"/>
              <a:gd name="T50" fmla="*/ 43 w 101"/>
              <a:gd name="T51" fmla="*/ 56 h 80"/>
              <a:gd name="T52" fmla="*/ 43 w 101"/>
              <a:gd name="T53" fmla="*/ 80 h 80"/>
              <a:gd name="T54" fmla="*/ 19 w 101"/>
              <a:gd name="T55" fmla="*/ 80 h 80"/>
              <a:gd name="T56" fmla="*/ 15 w 101"/>
              <a:gd name="T57" fmla="*/ 76 h 80"/>
              <a:gd name="T58" fmla="*/ 15 w 101"/>
              <a:gd name="T59" fmla="*/ 46 h 80"/>
              <a:gd name="T60" fmla="*/ 15 w 101"/>
              <a:gd name="T61" fmla="*/ 46 h 80"/>
              <a:gd name="T62" fmla="*/ 51 w 101"/>
              <a:gd name="T63" fmla="*/ 16 h 80"/>
              <a:gd name="T64" fmla="*/ 86 w 101"/>
              <a:gd name="T65" fmla="*/ 46 h 80"/>
              <a:gd name="T66" fmla="*/ 87 w 101"/>
              <a:gd name="T67" fmla="*/ 46 h 80"/>
              <a:gd name="T68" fmla="*/ 87 w 101"/>
              <a:gd name="T69" fmla="*/ 7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1" h="80">
                <a:moveTo>
                  <a:pt x="97" y="47"/>
                </a:moveTo>
                <a:cubicBezTo>
                  <a:pt x="96" y="47"/>
                  <a:pt x="96" y="47"/>
                  <a:pt x="95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95" y="47"/>
                  <a:pt x="94" y="47"/>
                  <a:pt x="94" y="47"/>
                </a:cubicBezTo>
                <a:cubicBezTo>
                  <a:pt x="51" y="11"/>
                  <a:pt x="51" y="11"/>
                  <a:pt x="51" y="11"/>
                </a:cubicBezTo>
                <a:cubicBezTo>
                  <a:pt x="7" y="47"/>
                  <a:pt x="7" y="47"/>
                  <a:pt x="7" y="47"/>
                </a:cubicBezTo>
                <a:cubicBezTo>
                  <a:pt x="7" y="47"/>
                  <a:pt x="6" y="47"/>
                  <a:pt x="6" y="47"/>
                </a:cubicBezTo>
                <a:cubicBezTo>
                  <a:pt x="5" y="47"/>
                  <a:pt x="5" y="47"/>
                  <a:pt x="5" y="47"/>
                </a:cubicBezTo>
                <a:cubicBezTo>
                  <a:pt x="1" y="42"/>
                  <a:pt x="1" y="42"/>
                  <a:pt x="1" y="42"/>
                </a:cubicBezTo>
                <a:cubicBezTo>
                  <a:pt x="0" y="41"/>
                  <a:pt x="0" y="40"/>
                  <a:pt x="1" y="39"/>
                </a:cubicBezTo>
                <a:cubicBezTo>
                  <a:pt x="46" y="2"/>
                  <a:pt x="46" y="2"/>
                  <a:pt x="46" y="2"/>
                </a:cubicBezTo>
                <a:cubicBezTo>
                  <a:pt x="48" y="0"/>
                  <a:pt x="53" y="0"/>
                  <a:pt x="55" y="2"/>
                </a:cubicBezTo>
                <a:cubicBezTo>
                  <a:pt x="71" y="15"/>
                  <a:pt x="71" y="15"/>
                  <a:pt x="71" y="15"/>
                </a:cubicBezTo>
                <a:cubicBezTo>
                  <a:pt x="71" y="2"/>
                  <a:pt x="71" y="2"/>
                  <a:pt x="71" y="2"/>
                </a:cubicBezTo>
                <a:cubicBezTo>
                  <a:pt x="71" y="1"/>
                  <a:pt x="71" y="0"/>
                  <a:pt x="73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6" y="0"/>
                  <a:pt x="87" y="1"/>
                  <a:pt x="87" y="2"/>
                </a:cubicBezTo>
                <a:cubicBezTo>
                  <a:pt x="87" y="28"/>
                  <a:pt x="87" y="28"/>
                  <a:pt x="87" y="28"/>
                </a:cubicBezTo>
                <a:cubicBezTo>
                  <a:pt x="100" y="39"/>
                  <a:pt x="100" y="39"/>
                  <a:pt x="100" y="39"/>
                </a:cubicBezTo>
                <a:cubicBezTo>
                  <a:pt x="101" y="40"/>
                  <a:pt x="101" y="41"/>
                  <a:pt x="100" y="42"/>
                </a:cubicBezTo>
                <a:lnTo>
                  <a:pt x="97" y="47"/>
                </a:lnTo>
                <a:close/>
                <a:moveTo>
                  <a:pt x="87" y="76"/>
                </a:moveTo>
                <a:cubicBezTo>
                  <a:pt x="87" y="79"/>
                  <a:pt x="85" y="80"/>
                  <a:pt x="83" y="80"/>
                </a:cubicBezTo>
                <a:cubicBezTo>
                  <a:pt x="59" y="80"/>
                  <a:pt x="59" y="80"/>
                  <a:pt x="59" y="80"/>
                </a:cubicBezTo>
                <a:cubicBezTo>
                  <a:pt x="59" y="56"/>
                  <a:pt x="59" y="56"/>
                  <a:pt x="59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80"/>
                  <a:pt x="43" y="80"/>
                  <a:pt x="43" y="80"/>
                </a:cubicBezTo>
                <a:cubicBezTo>
                  <a:pt x="19" y="80"/>
                  <a:pt x="19" y="80"/>
                  <a:pt x="19" y="80"/>
                </a:cubicBezTo>
                <a:cubicBezTo>
                  <a:pt x="16" y="80"/>
                  <a:pt x="15" y="79"/>
                  <a:pt x="15" y="7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51" y="16"/>
                  <a:pt x="51" y="16"/>
                  <a:pt x="51" y="16"/>
                </a:cubicBezTo>
                <a:cubicBezTo>
                  <a:pt x="86" y="46"/>
                  <a:pt x="86" y="46"/>
                  <a:pt x="86" y="46"/>
                </a:cubicBezTo>
                <a:cubicBezTo>
                  <a:pt x="87" y="46"/>
                  <a:pt x="87" y="46"/>
                  <a:pt x="87" y="46"/>
                </a:cubicBezTo>
                <a:lnTo>
                  <a:pt x="87" y="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88">
            <a:extLst>
              <a:ext uri="{FF2B5EF4-FFF2-40B4-BE49-F238E27FC236}">
                <a16:creationId xmlns:a16="http://schemas.microsoft.com/office/drawing/2014/main" id="{BD987F88-93F3-49AF-AC91-EBFC0D283823}"/>
              </a:ext>
            </a:extLst>
          </p:cNvPr>
          <p:cNvSpPr>
            <a:spLocks noEditPoints="1"/>
          </p:cNvSpPr>
          <p:nvPr/>
        </p:nvSpPr>
        <p:spPr bwMode="auto">
          <a:xfrm>
            <a:off x="1473053" y="3945838"/>
            <a:ext cx="361317" cy="441610"/>
          </a:xfrm>
          <a:custGeom>
            <a:avLst/>
            <a:gdLst>
              <a:gd name="T0" fmla="*/ 72 w 72"/>
              <a:gd name="T1" fmla="*/ 82 h 88"/>
              <a:gd name="T2" fmla="*/ 66 w 72"/>
              <a:gd name="T3" fmla="*/ 88 h 88"/>
              <a:gd name="T4" fmla="*/ 6 w 72"/>
              <a:gd name="T5" fmla="*/ 88 h 88"/>
              <a:gd name="T6" fmla="*/ 0 w 72"/>
              <a:gd name="T7" fmla="*/ 82 h 88"/>
              <a:gd name="T8" fmla="*/ 0 w 72"/>
              <a:gd name="T9" fmla="*/ 46 h 88"/>
              <a:gd name="T10" fmla="*/ 6 w 72"/>
              <a:gd name="T11" fmla="*/ 40 h 88"/>
              <a:gd name="T12" fmla="*/ 8 w 72"/>
              <a:gd name="T13" fmla="*/ 40 h 88"/>
              <a:gd name="T14" fmla="*/ 8 w 72"/>
              <a:gd name="T15" fmla="*/ 28 h 88"/>
              <a:gd name="T16" fmla="*/ 36 w 72"/>
              <a:gd name="T17" fmla="*/ 0 h 88"/>
              <a:gd name="T18" fmla="*/ 64 w 72"/>
              <a:gd name="T19" fmla="*/ 28 h 88"/>
              <a:gd name="T20" fmla="*/ 64 w 72"/>
              <a:gd name="T21" fmla="*/ 40 h 88"/>
              <a:gd name="T22" fmla="*/ 66 w 72"/>
              <a:gd name="T23" fmla="*/ 40 h 88"/>
              <a:gd name="T24" fmla="*/ 72 w 72"/>
              <a:gd name="T25" fmla="*/ 46 h 88"/>
              <a:gd name="T26" fmla="*/ 72 w 72"/>
              <a:gd name="T27" fmla="*/ 82 h 88"/>
              <a:gd name="T28" fmla="*/ 52 w 72"/>
              <a:gd name="T29" fmla="*/ 40 h 88"/>
              <a:gd name="T30" fmla="*/ 52 w 72"/>
              <a:gd name="T31" fmla="*/ 28 h 88"/>
              <a:gd name="T32" fmla="*/ 36 w 72"/>
              <a:gd name="T33" fmla="*/ 12 h 88"/>
              <a:gd name="T34" fmla="*/ 20 w 72"/>
              <a:gd name="T35" fmla="*/ 28 h 88"/>
              <a:gd name="T36" fmla="*/ 20 w 72"/>
              <a:gd name="T37" fmla="*/ 40 h 88"/>
              <a:gd name="T38" fmla="*/ 52 w 72"/>
              <a:gd name="T39" fmla="*/ 4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" h="88">
                <a:moveTo>
                  <a:pt x="72" y="82"/>
                </a:moveTo>
                <a:cubicBezTo>
                  <a:pt x="72" y="86"/>
                  <a:pt x="69" y="88"/>
                  <a:pt x="66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2" y="88"/>
                  <a:pt x="0" y="86"/>
                  <a:pt x="0" y="82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3"/>
                  <a:pt x="2" y="40"/>
                  <a:pt x="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13"/>
                  <a:pt x="20" y="0"/>
                  <a:pt x="36" y="0"/>
                </a:cubicBezTo>
                <a:cubicBezTo>
                  <a:pt x="51" y="0"/>
                  <a:pt x="64" y="13"/>
                  <a:pt x="64" y="28"/>
                </a:cubicBezTo>
                <a:cubicBezTo>
                  <a:pt x="64" y="40"/>
                  <a:pt x="64" y="40"/>
                  <a:pt x="64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9" y="40"/>
                  <a:pt x="72" y="43"/>
                  <a:pt x="72" y="46"/>
                </a:cubicBezTo>
                <a:lnTo>
                  <a:pt x="72" y="82"/>
                </a:lnTo>
                <a:close/>
                <a:moveTo>
                  <a:pt x="52" y="40"/>
                </a:moveTo>
                <a:cubicBezTo>
                  <a:pt x="52" y="28"/>
                  <a:pt x="52" y="28"/>
                  <a:pt x="52" y="28"/>
                </a:cubicBezTo>
                <a:cubicBezTo>
                  <a:pt x="52" y="19"/>
                  <a:pt x="44" y="12"/>
                  <a:pt x="36" y="12"/>
                </a:cubicBezTo>
                <a:cubicBezTo>
                  <a:pt x="27" y="12"/>
                  <a:pt x="20" y="19"/>
                  <a:pt x="20" y="28"/>
                </a:cubicBezTo>
                <a:cubicBezTo>
                  <a:pt x="20" y="40"/>
                  <a:pt x="20" y="40"/>
                  <a:pt x="20" y="40"/>
                </a:cubicBezTo>
                <a:lnTo>
                  <a:pt x="52" y="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D9D4B7B-FB81-4CE6-B31C-D03DB07A2A9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11A7B-A33D-4186-AE5B-9D1306FDB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8963">
            <a:off x="9383046" y="620516"/>
            <a:ext cx="3038055" cy="5667768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1ACC047-4535-4C77-AEB6-913828AED7B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106D4-E560-49FA-A230-BA259F98C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8963">
            <a:off x="6121960" y="722340"/>
            <a:ext cx="3038055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8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5" grpId="0"/>
      <p:bldP spid="10" grpId="0"/>
      <p:bldP spid="11" grpId="0"/>
      <p:bldP spid="16" grpId="0" animBg="1"/>
      <p:bldP spid="17" grpId="0"/>
      <p:bldP spid="18" grpId="0"/>
      <p:bldP spid="19" grpId="0" animBg="1"/>
      <p:bldP spid="20" grpId="0"/>
      <p:bldP spid="21" grpId="0"/>
      <p:bldP spid="26" grpId="0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2CC1FBC-0606-463F-B620-C8D909BDB310}"/>
              </a:ext>
            </a:extLst>
          </p:cNvPr>
          <p:cNvSpPr/>
          <p:nvPr/>
        </p:nvSpPr>
        <p:spPr>
          <a:xfrm rot="10800000" flipH="1" flipV="1">
            <a:off x="1550633" y="3304070"/>
            <a:ext cx="9058183" cy="355393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5CE8031-B9E4-4E26-91F2-0E57DB506DEC}"/>
              </a:ext>
            </a:extLst>
          </p:cNvPr>
          <p:cNvSpPr/>
          <p:nvPr/>
        </p:nvSpPr>
        <p:spPr>
          <a:xfrm>
            <a:off x="3568955" y="-727439"/>
            <a:ext cx="1757524" cy="162259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B491FD-3E68-4B00-896E-4AA65E281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5630" y="445552"/>
            <a:ext cx="6220741" cy="899210"/>
          </a:xfrm>
        </p:spPr>
        <p:txBody>
          <a:bodyPr/>
          <a:lstStyle/>
          <a:p>
            <a:r>
              <a:rPr lang="en-US"/>
              <a:t>MOCKUP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7EB0AE-9DD5-462B-BA98-7192FF25F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440" y="3130458"/>
            <a:ext cx="5711118" cy="31912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9B730E-205F-4B43-BC80-CB4D8F481D0B}"/>
              </a:ext>
            </a:extLst>
          </p:cNvPr>
          <p:cNvSpPr txBox="1"/>
          <p:nvPr/>
        </p:nvSpPr>
        <p:spPr>
          <a:xfrm>
            <a:off x="3751776" y="2020211"/>
            <a:ext cx="468844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ED9C7C-4EB2-4E4F-819B-8895F395426C}"/>
              </a:ext>
            </a:extLst>
          </p:cNvPr>
          <p:cNvSpPr txBox="1"/>
          <p:nvPr/>
        </p:nvSpPr>
        <p:spPr>
          <a:xfrm>
            <a:off x="4976533" y="1688163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B0120F8-BC0A-4535-88D6-FC19431C52C1}"/>
              </a:ext>
            </a:extLst>
          </p:cNvPr>
          <p:cNvSpPr/>
          <p:nvPr/>
        </p:nvSpPr>
        <p:spPr>
          <a:xfrm rot="5400000" flipH="1">
            <a:off x="779055" y="2126660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C57799-FA7A-4DEC-8E98-D7C3E116126E}"/>
              </a:ext>
            </a:extLst>
          </p:cNvPr>
          <p:cNvSpPr txBox="1"/>
          <p:nvPr/>
        </p:nvSpPr>
        <p:spPr>
          <a:xfrm>
            <a:off x="686108" y="3424886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98AE8F-CEC5-4B74-8F0C-9EFA65FD56AF}"/>
              </a:ext>
            </a:extLst>
          </p:cNvPr>
          <p:cNvSpPr txBox="1"/>
          <p:nvPr/>
        </p:nvSpPr>
        <p:spPr>
          <a:xfrm>
            <a:off x="682372" y="3112704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FEATURE ONE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CB69214-3AC7-4515-9EF6-4DF82150AD12}"/>
              </a:ext>
            </a:extLst>
          </p:cNvPr>
          <p:cNvSpPr/>
          <p:nvPr/>
        </p:nvSpPr>
        <p:spPr>
          <a:xfrm rot="16200000">
            <a:off x="10423117" y="2126660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DE3BA-245D-44C3-94BA-6C32F032CE0B}"/>
              </a:ext>
            </a:extLst>
          </p:cNvPr>
          <p:cNvSpPr txBox="1"/>
          <p:nvPr/>
        </p:nvSpPr>
        <p:spPr>
          <a:xfrm>
            <a:off x="8780739" y="3424886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0EDD31-4754-473E-9708-EFD4505546CB}"/>
              </a:ext>
            </a:extLst>
          </p:cNvPr>
          <p:cNvSpPr txBox="1"/>
          <p:nvPr/>
        </p:nvSpPr>
        <p:spPr>
          <a:xfrm>
            <a:off x="9113554" y="3112704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  <a:latin typeface="+mj-lt"/>
              </a:rPr>
              <a:t>FEATURE TWO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0E57B0F-6CFD-4050-AEB1-A6AAE7BDFC50}"/>
              </a:ext>
            </a:extLst>
          </p:cNvPr>
          <p:cNvGrpSpPr/>
          <p:nvPr/>
        </p:nvGrpSpPr>
        <p:grpSpPr>
          <a:xfrm>
            <a:off x="10602877" y="2263760"/>
            <a:ext cx="376767" cy="438280"/>
            <a:chOff x="9309100" y="825501"/>
            <a:chExt cx="700088" cy="814388"/>
          </a:xfrm>
          <a:solidFill>
            <a:schemeClr val="tx1"/>
          </a:solidFill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A9C9D47F-72E1-4752-82AB-DA97530C9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3275" y="974726"/>
              <a:ext cx="309563" cy="409575"/>
            </a:xfrm>
            <a:custGeom>
              <a:avLst/>
              <a:gdLst>
                <a:gd name="T0" fmla="*/ 0 w 254"/>
                <a:gd name="T1" fmla="*/ 236 h 336"/>
                <a:gd name="T2" fmla="*/ 236 w 254"/>
                <a:gd name="T3" fmla="*/ 336 h 336"/>
                <a:gd name="T4" fmla="*/ 254 w 254"/>
                <a:gd name="T5" fmla="*/ 240 h 336"/>
                <a:gd name="T6" fmla="*/ 102 w 254"/>
                <a:gd name="T7" fmla="*/ 0 h 336"/>
                <a:gd name="T8" fmla="*/ 0 w 254"/>
                <a:gd name="T9" fmla="*/ 2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36">
                  <a:moveTo>
                    <a:pt x="0" y="236"/>
                  </a:moveTo>
                  <a:cubicBezTo>
                    <a:pt x="236" y="336"/>
                    <a:pt x="236" y="336"/>
                    <a:pt x="236" y="336"/>
                  </a:cubicBezTo>
                  <a:cubicBezTo>
                    <a:pt x="247" y="307"/>
                    <a:pt x="254" y="274"/>
                    <a:pt x="254" y="240"/>
                  </a:cubicBezTo>
                  <a:cubicBezTo>
                    <a:pt x="254" y="134"/>
                    <a:pt x="192" y="43"/>
                    <a:pt x="102" y="0"/>
                  </a:cubicBezTo>
                  <a:lnTo>
                    <a:pt x="0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BDE14143-0597-4202-B9EE-0926A806B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9100" y="920751"/>
              <a:ext cx="700088" cy="719138"/>
            </a:xfrm>
            <a:custGeom>
              <a:avLst/>
              <a:gdLst>
                <a:gd name="T0" fmla="*/ 293 w 574"/>
                <a:gd name="T1" fmla="*/ 296 h 590"/>
                <a:gd name="T2" fmla="*/ 216 w 574"/>
                <a:gd name="T3" fmla="*/ 0 h 590"/>
                <a:gd name="T4" fmla="*/ 0 w 574"/>
                <a:gd name="T5" fmla="*/ 289 h 590"/>
                <a:gd name="T6" fmla="*/ 301 w 574"/>
                <a:gd name="T7" fmla="*/ 590 h 590"/>
                <a:gd name="T8" fmla="*/ 574 w 574"/>
                <a:gd name="T9" fmla="*/ 416 h 590"/>
                <a:gd name="T10" fmla="*/ 293 w 574"/>
                <a:gd name="T11" fmla="*/ 29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590">
                  <a:moveTo>
                    <a:pt x="293" y="296"/>
                  </a:moveTo>
                  <a:cubicBezTo>
                    <a:pt x="216" y="0"/>
                    <a:pt x="216" y="0"/>
                    <a:pt x="216" y="0"/>
                  </a:cubicBezTo>
                  <a:cubicBezTo>
                    <a:pt x="91" y="37"/>
                    <a:pt x="0" y="152"/>
                    <a:pt x="0" y="289"/>
                  </a:cubicBezTo>
                  <a:cubicBezTo>
                    <a:pt x="0" y="455"/>
                    <a:pt x="135" y="590"/>
                    <a:pt x="301" y="590"/>
                  </a:cubicBezTo>
                  <a:cubicBezTo>
                    <a:pt x="422" y="590"/>
                    <a:pt x="527" y="519"/>
                    <a:pt x="574" y="416"/>
                  </a:cubicBezTo>
                  <a:lnTo>
                    <a:pt x="293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5914BDA2-85F5-4EFF-AFD1-A739459E3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213" y="825501"/>
              <a:ext cx="268288" cy="409575"/>
            </a:xfrm>
            <a:custGeom>
              <a:avLst/>
              <a:gdLst>
                <a:gd name="T0" fmla="*/ 85 w 219"/>
                <a:gd name="T1" fmla="*/ 336 h 336"/>
                <a:gd name="T2" fmla="*/ 219 w 219"/>
                <a:gd name="T3" fmla="*/ 27 h 336"/>
                <a:gd name="T4" fmla="*/ 82 w 219"/>
                <a:gd name="T5" fmla="*/ 0 h 336"/>
                <a:gd name="T6" fmla="*/ 0 w 219"/>
                <a:gd name="T7" fmla="*/ 10 h 336"/>
                <a:gd name="T8" fmla="*/ 85 w 219"/>
                <a:gd name="T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336">
                  <a:moveTo>
                    <a:pt x="85" y="336"/>
                  </a:moveTo>
                  <a:cubicBezTo>
                    <a:pt x="219" y="27"/>
                    <a:pt x="219" y="27"/>
                    <a:pt x="219" y="27"/>
                  </a:cubicBezTo>
                  <a:cubicBezTo>
                    <a:pt x="177" y="10"/>
                    <a:pt x="131" y="0"/>
                    <a:pt x="82" y="0"/>
                  </a:cubicBezTo>
                  <a:cubicBezTo>
                    <a:pt x="54" y="0"/>
                    <a:pt x="26" y="4"/>
                    <a:pt x="0" y="10"/>
                  </a:cubicBezTo>
                  <a:lnTo>
                    <a:pt x="85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853B78F-9CE5-4196-80B0-5EC26F3FAE51}"/>
              </a:ext>
            </a:extLst>
          </p:cNvPr>
          <p:cNvGrpSpPr/>
          <p:nvPr/>
        </p:nvGrpSpPr>
        <p:grpSpPr>
          <a:xfrm>
            <a:off x="1090271" y="2296587"/>
            <a:ext cx="498365" cy="415847"/>
            <a:chOff x="9423400" y="4965701"/>
            <a:chExt cx="728663" cy="608013"/>
          </a:xfrm>
          <a:solidFill>
            <a:schemeClr val="tx1"/>
          </a:solidFill>
        </p:grpSpPr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66CAD91B-36F1-4170-A03C-80EB44BF7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7850" y="4965701"/>
              <a:ext cx="139700" cy="146050"/>
            </a:xfrm>
            <a:custGeom>
              <a:avLst/>
              <a:gdLst>
                <a:gd name="T0" fmla="*/ 4 w 37"/>
                <a:gd name="T1" fmla="*/ 25 h 39"/>
                <a:gd name="T2" fmla="*/ 5 w 37"/>
                <a:gd name="T3" fmla="*/ 25 h 39"/>
                <a:gd name="T4" fmla="*/ 19 w 37"/>
                <a:gd name="T5" fmla="*/ 39 h 39"/>
                <a:gd name="T6" fmla="*/ 33 w 37"/>
                <a:gd name="T7" fmla="*/ 25 h 39"/>
                <a:gd name="T8" fmla="*/ 33 w 37"/>
                <a:gd name="T9" fmla="*/ 25 h 39"/>
                <a:gd name="T10" fmla="*/ 37 w 37"/>
                <a:gd name="T11" fmla="*/ 20 h 39"/>
                <a:gd name="T12" fmla="*/ 34 w 37"/>
                <a:gd name="T13" fmla="*/ 14 h 39"/>
                <a:gd name="T14" fmla="*/ 19 w 37"/>
                <a:gd name="T15" fmla="*/ 0 h 39"/>
                <a:gd name="T16" fmla="*/ 3 w 37"/>
                <a:gd name="T17" fmla="*/ 14 h 39"/>
                <a:gd name="T18" fmla="*/ 0 w 37"/>
                <a:gd name="T19" fmla="*/ 20 h 39"/>
                <a:gd name="T20" fmla="*/ 4 w 37"/>
                <a:gd name="T21" fmla="*/ 2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39">
                  <a:moveTo>
                    <a:pt x="4" y="25"/>
                  </a:moveTo>
                  <a:cubicBezTo>
                    <a:pt x="5" y="25"/>
                    <a:pt x="5" y="25"/>
                    <a:pt x="5" y="25"/>
                  </a:cubicBezTo>
                  <a:cubicBezTo>
                    <a:pt x="7" y="33"/>
                    <a:pt x="13" y="39"/>
                    <a:pt x="19" y="39"/>
                  </a:cubicBezTo>
                  <a:cubicBezTo>
                    <a:pt x="25" y="39"/>
                    <a:pt x="30" y="33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5" y="25"/>
                    <a:pt x="37" y="23"/>
                    <a:pt x="37" y="20"/>
                  </a:cubicBezTo>
                  <a:cubicBezTo>
                    <a:pt x="37" y="17"/>
                    <a:pt x="36" y="15"/>
                    <a:pt x="34" y="14"/>
                  </a:cubicBezTo>
                  <a:cubicBezTo>
                    <a:pt x="34" y="5"/>
                    <a:pt x="27" y="0"/>
                    <a:pt x="19" y="0"/>
                  </a:cubicBezTo>
                  <a:cubicBezTo>
                    <a:pt x="11" y="0"/>
                    <a:pt x="4" y="5"/>
                    <a:pt x="3" y="14"/>
                  </a:cubicBezTo>
                  <a:cubicBezTo>
                    <a:pt x="2" y="15"/>
                    <a:pt x="0" y="17"/>
                    <a:pt x="0" y="20"/>
                  </a:cubicBezTo>
                  <a:cubicBezTo>
                    <a:pt x="0" y="23"/>
                    <a:pt x="2" y="25"/>
                    <a:pt x="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62FE060A-0D94-4124-9D81-0704E1205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400" y="5114926"/>
              <a:ext cx="233363" cy="450850"/>
            </a:xfrm>
            <a:custGeom>
              <a:avLst/>
              <a:gdLst>
                <a:gd name="T0" fmla="*/ 61 w 62"/>
                <a:gd name="T1" fmla="*/ 27 h 120"/>
                <a:gd name="T2" fmla="*/ 61 w 62"/>
                <a:gd name="T3" fmla="*/ 15 h 120"/>
                <a:gd name="T4" fmla="*/ 47 w 62"/>
                <a:gd name="T5" fmla="*/ 0 h 120"/>
                <a:gd name="T6" fmla="*/ 40 w 62"/>
                <a:gd name="T7" fmla="*/ 0 h 120"/>
                <a:gd name="T8" fmla="*/ 35 w 62"/>
                <a:gd name="T9" fmla="*/ 16 h 120"/>
                <a:gd name="T10" fmla="*/ 32 w 62"/>
                <a:gd name="T11" fmla="*/ 7 h 120"/>
                <a:gd name="T12" fmla="*/ 36 w 62"/>
                <a:gd name="T13" fmla="*/ 2 h 120"/>
                <a:gd name="T14" fmla="*/ 35 w 62"/>
                <a:gd name="T15" fmla="*/ 2 h 120"/>
                <a:gd name="T16" fmla="*/ 30 w 62"/>
                <a:gd name="T17" fmla="*/ 2 h 120"/>
                <a:gd name="T18" fmla="*/ 26 w 62"/>
                <a:gd name="T19" fmla="*/ 2 h 120"/>
                <a:gd name="T20" fmla="*/ 26 w 62"/>
                <a:gd name="T21" fmla="*/ 2 h 120"/>
                <a:gd name="T22" fmla="*/ 30 w 62"/>
                <a:gd name="T23" fmla="*/ 8 h 120"/>
                <a:gd name="T24" fmla="*/ 26 w 62"/>
                <a:gd name="T25" fmla="*/ 16 h 120"/>
                <a:gd name="T26" fmla="*/ 21 w 62"/>
                <a:gd name="T27" fmla="*/ 0 h 120"/>
                <a:gd name="T28" fmla="*/ 15 w 62"/>
                <a:gd name="T29" fmla="*/ 0 h 120"/>
                <a:gd name="T30" fmla="*/ 0 w 62"/>
                <a:gd name="T31" fmla="*/ 15 h 120"/>
                <a:gd name="T32" fmla="*/ 0 w 62"/>
                <a:gd name="T33" fmla="*/ 27 h 120"/>
                <a:gd name="T34" fmla="*/ 0 w 62"/>
                <a:gd name="T35" fmla="*/ 28 h 120"/>
                <a:gd name="T36" fmla="*/ 0 w 62"/>
                <a:gd name="T37" fmla="*/ 62 h 120"/>
                <a:gd name="T38" fmla="*/ 5 w 62"/>
                <a:gd name="T39" fmla="*/ 67 h 120"/>
                <a:gd name="T40" fmla="*/ 10 w 62"/>
                <a:gd name="T41" fmla="*/ 67 h 120"/>
                <a:gd name="T42" fmla="*/ 10 w 62"/>
                <a:gd name="T43" fmla="*/ 120 h 120"/>
                <a:gd name="T44" fmla="*/ 52 w 62"/>
                <a:gd name="T45" fmla="*/ 120 h 120"/>
                <a:gd name="T46" fmla="*/ 52 w 62"/>
                <a:gd name="T47" fmla="*/ 67 h 120"/>
                <a:gd name="T48" fmla="*/ 57 w 62"/>
                <a:gd name="T49" fmla="*/ 67 h 120"/>
                <a:gd name="T50" fmla="*/ 62 w 62"/>
                <a:gd name="T51" fmla="*/ 62 h 120"/>
                <a:gd name="T52" fmla="*/ 62 w 62"/>
                <a:gd name="T53" fmla="*/ 28 h 120"/>
                <a:gd name="T54" fmla="*/ 61 w 62"/>
                <a:gd name="T55" fmla="*/ 2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" h="120">
                  <a:moveTo>
                    <a:pt x="61" y="27"/>
                  </a:moveTo>
                  <a:cubicBezTo>
                    <a:pt x="61" y="15"/>
                    <a:pt x="61" y="15"/>
                    <a:pt x="61" y="15"/>
                  </a:cubicBezTo>
                  <a:cubicBezTo>
                    <a:pt x="61" y="6"/>
                    <a:pt x="55" y="0"/>
                    <a:pt x="4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0" y="2"/>
                  </a:cubicBezTo>
                  <a:cubicBezTo>
                    <a:pt x="29" y="2"/>
                    <a:pt x="27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8"/>
                    <a:pt x="0" y="28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5"/>
                    <a:pt x="2" y="67"/>
                    <a:pt x="5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52" y="120"/>
                    <a:pt x="52" y="120"/>
                    <a:pt x="52" y="120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9" y="67"/>
                    <a:pt x="62" y="65"/>
                    <a:pt x="62" y="62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2" y="28"/>
                    <a:pt x="61" y="28"/>
                    <a:pt x="6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47">
              <a:extLst>
                <a:ext uri="{FF2B5EF4-FFF2-40B4-BE49-F238E27FC236}">
                  <a16:creationId xmlns:a16="http://schemas.microsoft.com/office/drawing/2014/main" id="{8FCE8EFC-B2A0-4F4A-B1D7-A504E787A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6925" y="5295901"/>
              <a:ext cx="171450" cy="277813"/>
            </a:xfrm>
            <a:custGeom>
              <a:avLst/>
              <a:gdLst>
                <a:gd name="T0" fmla="*/ 46 w 46"/>
                <a:gd name="T1" fmla="*/ 67 h 74"/>
                <a:gd name="T2" fmla="*/ 39 w 46"/>
                <a:gd name="T3" fmla="*/ 74 h 74"/>
                <a:gd name="T4" fmla="*/ 7 w 46"/>
                <a:gd name="T5" fmla="*/ 74 h 74"/>
                <a:gd name="T6" fmla="*/ 0 w 46"/>
                <a:gd name="T7" fmla="*/ 67 h 74"/>
                <a:gd name="T8" fmla="*/ 0 w 46"/>
                <a:gd name="T9" fmla="*/ 7 h 74"/>
                <a:gd name="T10" fmla="*/ 7 w 46"/>
                <a:gd name="T11" fmla="*/ 0 h 74"/>
                <a:gd name="T12" fmla="*/ 39 w 46"/>
                <a:gd name="T13" fmla="*/ 0 h 74"/>
                <a:gd name="T14" fmla="*/ 46 w 46"/>
                <a:gd name="T15" fmla="*/ 7 h 74"/>
                <a:gd name="T16" fmla="*/ 46 w 46"/>
                <a:gd name="T17" fmla="*/ 6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4">
                  <a:moveTo>
                    <a:pt x="46" y="67"/>
                  </a:moveTo>
                  <a:cubicBezTo>
                    <a:pt x="46" y="71"/>
                    <a:pt x="43" y="74"/>
                    <a:pt x="39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4" y="74"/>
                    <a:pt x="0" y="71"/>
                    <a:pt x="0" y="6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4" y="0"/>
                    <a:pt x="7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3" y="0"/>
                    <a:pt x="46" y="4"/>
                    <a:pt x="46" y="7"/>
                  </a:cubicBezTo>
                  <a:lnTo>
                    <a:pt x="46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Freeform 48">
              <a:extLst>
                <a:ext uri="{FF2B5EF4-FFF2-40B4-BE49-F238E27FC236}">
                  <a16:creationId xmlns:a16="http://schemas.microsoft.com/office/drawing/2014/main" id="{85C216D0-1A9F-49E4-9A08-4D4B1E87E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2975" y="4991101"/>
              <a:ext cx="319088" cy="582613"/>
            </a:xfrm>
            <a:custGeom>
              <a:avLst/>
              <a:gdLst>
                <a:gd name="T0" fmla="*/ 81 w 85"/>
                <a:gd name="T1" fmla="*/ 42 h 155"/>
                <a:gd name="T2" fmla="*/ 50 w 85"/>
                <a:gd name="T3" fmla="*/ 5 h 155"/>
                <a:gd name="T4" fmla="*/ 35 w 85"/>
                <a:gd name="T5" fmla="*/ 5 h 155"/>
                <a:gd name="T6" fmla="*/ 4 w 85"/>
                <a:gd name="T7" fmla="*/ 42 h 155"/>
                <a:gd name="T8" fmla="*/ 8 w 85"/>
                <a:gd name="T9" fmla="*/ 51 h 155"/>
                <a:gd name="T10" fmla="*/ 19 w 85"/>
                <a:gd name="T11" fmla="*/ 51 h 155"/>
                <a:gd name="T12" fmla="*/ 19 w 85"/>
                <a:gd name="T13" fmla="*/ 148 h 155"/>
                <a:gd name="T14" fmla="*/ 26 w 85"/>
                <a:gd name="T15" fmla="*/ 155 h 155"/>
                <a:gd name="T16" fmla="*/ 58 w 85"/>
                <a:gd name="T17" fmla="*/ 155 h 155"/>
                <a:gd name="T18" fmla="*/ 65 w 85"/>
                <a:gd name="T19" fmla="*/ 148 h 155"/>
                <a:gd name="T20" fmla="*/ 65 w 85"/>
                <a:gd name="T21" fmla="*/ 51 h 155"/>
                <a:gd name="T22" fmla="*/ 76 w 85"/>
                <a:gd name="T23" fmla="*/ 51 h 155"/>
                <a:gd name="T24" fmla="*/ 81 w 85"/>
                <a:gd name="T25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55">
                  <a:moveTo>
                    <a:pt x="81" y="42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46" y="0"/>
                    <a:pt x="39" y="0"/>
                    <a:pt x="35" y="5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7"/>
                    <a:pt x="2" y="51"/>
                    <a:pt x="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148"/>
                    <a:pt x="19" y="148"/>
                    <a:pt x="19" y="148"/>
                  </a:cubicBezTo>
                  <a:cubicBezTo>
                    <a:pt x="19" y="152"/>
                    <a:pt x="22" y="155"/>
                    <a:pt x="26" y="155"/>
                  </a:cubicBezTo>
                  <a:cubicBezTo>
                    <a:pt x="58" y="155"/>
                    <a:pt x="58" y="155"/>
                    <a:pt x="58" y="155"/>
                  </a:cubicBezTo>
                  <a:cubicBezTo>
                    <a:pt x="62" y="155"/>
                    <a:pt x="65" y="152"/>
                    <a:pt x="65" y="148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83" y="51"/>
                    <a:pt x="85" y="47"/>
                    <a:pt x="8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608722-2748-4574-921F-5E32223ADD4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9741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6" grpId="0"/>
      <p:bldP spid="16" grpId="0"/>
      <p:bldP spid="17" grpId="0"/>
      <p:bldP spid="18" grpId="0" animBg="1"/>
      <p:bldP spid="19" grpId="0"/>
      <p:bldP spid="20" grpId="0"/>
      <p:bldP spid="22" grpId="0" animBg="1"/>
      <p:bldP spid="23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20C54-778C-4DFC-A71A-F82320BA535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98EE7A2-4725-4B50-AB80-394F6C47F246}"/>
              </a:ext>
            </a:extLst>
          </p:cNvPr>
          <p:cNvSpPr/>
          <p:nvPr/>
        </p:nvSpPr>
        <p:spPr>
          <a:xfrm>
            <a:off x="-1" y="0"/>
            <a:ext cx="12192000" cy="4114800"/>
          </a:xfrm>
          <a:custGeom>
            <a:avLst/>
            <a:gdLst>
              <a:gd name="connsiteX0" fmla="*/ 0 w 12192000"/>
              <a:gd name="connsiteY0" fmla="*/ 0 h 4114800"/>
              <a:gd name="connsiteX1" fmla="*/ 12192000 w 12192000"/>
              <a:gd name="connsiteY1" fmla="*/ 0 h 4114800"/>
              <a:gd name="connsiteX2" fmla="*/ 12192000 w 12192000"/>
              <a:gd name="connsiteY2" fmla="*/ 867609 h 4114800"/>
              <a:gd name="connsiteX3" fmla="*/ 6096000 w 12192000"/>
              <a:gd name="connsiteY3" fmla="*/ 4114800 h 4114800"/>
              <a:gd name="connsiteX4" fmla="*/ 0 w 12192000"/>
              <a:gd name="connsiteY4" fmla="*/ 867609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114800">
                <a:moveTo>
                  <a:pt x="0" y="0"/>
                </a:moveTo>
                <a:lnTo>
                  <a:pt x="12192000" y="0"/>
                </a:lnTo>
                <a:lnTo>
                  <a:pt x="12192000" y="867609"/>
                </a:lnTo>
                <a:lnTo>
                  <a:pt x="6096000" y="4114800"/>
                </a:lnTo>
                <a:lnTo>
                  <a:pt x="0" y="867609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568DA1B-227F-4924-A3D0-B98A31983C74}"/>
              </a:ext>
            </a:extLst>
          </p:cNvPr>
          <p:cNvSpPr/>
          <p:nvPr/>
        </p:nvSpPr>
        <p:spPr>
          <a:xfrm flipV="1">
            <a:off x="3568955" y="5816236"/>
            <a:ext cx="1757524" cy="162259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21981EA-7BE5-416B-9E48-211168E25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PRICING CONTENT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399746-DC48-49E2-A3F8-CEEE8FA244DC}"/>
              </a:ext>
            </a:extLst>
          </p:cNvPr>
          <p:cNvSpPr/>
          <p:nvPr/>
        </p:nvSpPr>
        <p:spPr>
          <a:xfrm rot="10800000" flipH="1">
            <a:off x="4635500" y="1409700"/>
            <a:ext cx="2921000" cy="33391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0BC9A01A-F9EE-416E-AE9C-340EF21BF3E9}"/>
              </a:ext>
            </a:extLst>
          </p:cNvPr>
          <p:cNvSpPr/>
          <p:nvPr/>
        </p:nvSpPr>
        <p:spPr>
          <a:xfrm rot="10800000" flipH="1">
            <a:off x="5234517" y="1112042"/>
            <a:ext cx="1722964" cy="130968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E4F605-D105-4AB9-AFB9-8F34AF5302E9}"/>
              </a:ext>
            </a:extLst>
          </p:cNvPr>
          <p:cNvSpPr txBox="1"/>
          <p:nvPr/>
        </p:nvSpPr>
        <p:spPr>
          <a:xfrm>
            <a:off x="5333997" y="1485902"/>
            <a:ext cx="1524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atin typeface="+mj-lt"/>
              </a:rPr>
              <a:t>$60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94D364-D303-4C65-B5F4-183B4037F3C9}"/>
              </a:ext>
            </a:extLst>
          </p:cNvPr>
          <p:cNvSpPr txBox="1"/>
          <p:nvPr/>
        </p:nvSpPr>
        <p:spPr>
          <a:xfrm>
            <a:off x="5234519" y="2671653"/>
            <a:ext cx="172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2"/>
                </a:solidFill>
                <a:latin typeface="+mj-lt"/>
              </a:rPr>
              <a:t>PREMIUM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2F16F-6D4B-4882-BD32-EA75D38F345C}"/>
              </a:ext>
            </a:extLst>
          </p:cNvPr>
          <p:cNvSpPr txBox="1"/>
          <p:nvPr/>
        </p:nvSpPr>
        <p:spPr>
          <a:xfrm>
            <a:off x="4810124" y="3020963"/>
            <a:ext cx="2571750" cy="134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121F957-73B3-4507-88E4-F74D5BD3B2FB}"/>
              </a:ext>
            </a:extLst>
          </p:cNvPr>
          <p:cNvSpPr/>
          <p:nvPr/>
        </p:nvSpPr>
        <p:spPr>
          <a:xfrm rot="10800000" flipH="1">
            <a:off x="1131359" y="1409699"/>
            <a:ext cx="2921000" cy="33391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AFC5C70-D2CB-4DFD-B3EE-839A47176DB5}"/>
              </a:ext>
            </a:extLst>
          </p:cNvPr>
          <p:cNvSpPr/>
          <p:nvPr/>
        </p:nvSpPr>
        <p:spPr>
          <a:xfrm rot="10800000" flipH="1">
            <a:off x="1730376" y="1112041"/>
            <a:ext cx="1722964" cy="130968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6EF377-8335-4206-8ADD-EBB19FE74A29}"/>
              </a:ext>
            </a:extLst>
          </p:cNvPr>
          <p:cNvSpPr txBox="1"/>
          <p:nvPr/>
        </p:nvSpPr>
        <p:spPr>
          <a:xfrm>
            <a:off x="1829856" y="1485901"/>
            <a:ext cx="1524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atin typeface="+mj-lt"/>
              </a:rPr>
              <a:t>$30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9DABC4-C2DA-45DE-BE39-AEA836829421}"/>
              </a:ext>
            </a:extLst>
          </p:cNvPr>
          <p:cNvSpPr txBox="1"/>
          <p:nvPr/>
        </p:nvSpPr>
        <p:spPr>
          <a:xfrm>
            <a:off x="1730378" y="2671652"/>
            <a:ext cx="172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2"/>
                </a:solidFill>
                <a:latin typeface="+mj-lt"/>
              </a:rPr>
              <a:t>REGULAR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153BB0-2747-4939-BDA5-8D36DEC8AF93}"/>
              </a:ext>
            </a:extLst>
          </p:cNvPr>
          <p:cNvSpPr txBox="1"/>
          <p:nvPr/>
        </p:nvSpPr>
        <p:spPr>
          <a:xfrm>
            <a:off x="1305983" y="3020962"/>
            <a:ext cx="2571750" cy="134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DDE0B7C-7D97-48C1-BC24-7C6DCACE9426}"/>
              </a:ext>
            </a:extLst>
          </p:cNvPr>
          <p:cNvSpPr/>
          <p:nvPr/>
        </p:nvSpPr>
        <p:spPr>
          <a:xfrm rot="10800000" flipH="1">
            <a:off x="8139639" y="1409699"/>
            <a:ext cx="2921000" cy="33391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527E0D69-47AC-437C-9443-A77C40D828A8}"/>
              </a:ext>
            </a:extLst>
          </p:cNvPr>
          <p:cNvSpPr/>
          <p:nvPr/>
        </p:nvSpPr>
        <p:spPr>
          <a:xfrm rot="10800000" flipH="1">
            <a:off x="8738656" y="1112041"/>
            <a:ext cx="1722964" cy="130968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95A609-8231-4432-A413-16D1225FE528}"/>
              </a:ext>
            </a:extLst>
          </p:cNvPr>
          <p:cNvSpPr txBox="1"/>
          <p:nvPr/>
        </p:nvSpPr>
        <p:spPr>
          <a:xfrm>
            <a:off x="8838136" y="1485901"/>
            <a:ext cx="1524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atin typeface="+mj-lt"/>
              </a:rPr>
              <a:t>$90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265FE7-DC7D-435E-94A8-31FECB599B96}"/>
              </a:ext>
            </a:extLst>
          </p:cNvPr>
          <p:cNvSpPr txBox="1"/>
          <p:nvPr/>
        </p:nvSpPr>
        <p:spPr>
          <a:xfrm>
            <a:off x="8738658" y="2671652"/>
            <a:ext cx="172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2"/>
                </a:solidFill>
                <a:latin typeface="+mj-lt"/>
              </a:rPr>
              <a:t>VIP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8F7359-E67E-4E61-83C0-9285FB24A4EB}"/>
              </a:ext>
            </a:extLst>
          </p:cNvPr>
          <p:cNvSpPr txBox="1"/>
          <p:nvPr/>
        </p:nvSpPr>
        <p:spPr>
          <a:xfrm>
            <a:off x="8314263" y="3020962"/>
            <a:ext cx="2571750" cy="134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</p:spTree>
    <p:extLst>
      <p:ext uri="{BB962C8B-B14F-4D97-AF65-F5344CB8AC3E}">
        <p14:creationId xmlns:p14="http://schemas.microsoft.com/office/powerpoint/2010/main" val="200981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  <p:bldP spid="17" grpId="0" animBg="1"/>
      <p:bldP spid="11" grpId="0" animBg="1"/>
      <p:bldP spid="20" grpId="0"/>
      <p:bldP spid="21" grpId="0"/>
      <p:bldP spid="22" grpId="0"/>
      <p:bldP spid="30" grpId="0" animBg="1"/>
      <p:bldP spid="31" grpId="0" animBg="1"/>
      <p:bldP spid="32" grpId="0"/>
      <p:bldP spid="33" grpId="0"/>
      <p:bldP spid="34" grpId="0"/>
      <p:bldP spid="40" grpId="0" animBg="1"/>
      <p:bldP spid="41" grpId="0" animBg="1"/>
      <p:bldP spid="42" grpId="0"/>
      <p:bldP spid="43" grpId="0"/>
      <p:bldP spid="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52F4282-98E9-4FA4-B818-59035E43F8CA}"/>
              </a:ext>
            </a:extLst>
          </p:cNvPr>
          <p:cNvSpPr/>
          <p:nvPr/>
        </p:nvSpPr>
        <p:spPr>
          <a:xfrm>
            <a:off x="3203195" y="-727439"/>
            <a:ext cx="1757524" cy="162259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67AA0F-3154-4737-A32A-216B9ADC3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5630" y="445552"/>
            <a:ext cx="6220741" cy="899210"/>
          </a:xfrm>
        </p:spPr>
        <p:txBody>
          <a:bodyPr/>
          <a:lstStyle/>
          <a:p>
            <a:r>
              <a:rPr lang="en-US"/>
              <a:t>CLIENT TESTIMONIALS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2FCEA6-7BA7-47CF-92DC-E7E22FDE6BDE}"/>
              </a:ext>
            </a:extLst>
          </p:cNvPr>
          <p:cNvSpPr txBox="1"/>
          <p:nvPr/>
        </p:nvSpPr>
        <p:spPr>
          <a:xfrm>
            <a:off x="3295093" y="2396426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C92F56-C8DC-4022-90BF-BF8A1C4601CA}"/>
              </a:ext>
            </a:extLst>
          </p:cNvPr>
          <p:cNvSpPr txBox="1"/>
          <p:nvPr/>
        </p:nvSpPr>
        <p:spPr>
          <a:xfrm>
            <a:off x="3295093" y="1865169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+mj-lt"/>
              </a:rPr>
              <a:t>SUE VANEER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9ED1F6-07B4-43CB-B106-5953821CE6F3}"/>
              </a:ext>
            </a:extLst>
          </p:cNvPr>
          <p:cNvSpPr txBox="1"/>
          <p:nvPr/>
        </p:nvSpPr>
        <p:spPr>
          <a:xfrm>
            <a:off x="3295093" y="2180030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Designer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9A6507-24E6-4729-A392-9A3AD0C2853D}"/>
              </a:ext>
            </a:extLst>
          </p:cNvPr>
          <p:cNvSpPr txBox="1"/>
          <p:nvPr/>
        </p:nvSpPr>
        <p:spPr>
          <a:xfrm>
            <a:off x="3295093" y="3442573"/>
            <a:ext cx="136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9.5/10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FAA1FF-06B3-4D01-9329-EDC0972C7AA1}"/>
              </a:ext>
            </a:extLst>
          </p:cNvPr>
          <p:cNvSpPr txBox="1"/>
          <p:nvPr/>
        </p:nvSpPr>
        <p:spPr>
          <a:xfrm>
            <a:off x="3295093" y="4795891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9DC1AD-53FC-465D-9F2C-D79E1A098619}"/>
              </a:ext>
            </a:extLst>
          </p:cNvPr>
          <p:cNvSpPr txBox="1"/>
          <p:nvPr/>
        </p:nvSpPr>
        <p:spPr>
          <a:xfrm>
            <a:off x="3295093" y="4264634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+mj-lt"/>
              </a:rPr>
              <a:t>ZACK LEE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64202-9602-4746-8E98-E7A74D559A84}"/>
              </a:ext>
            </a:extLst>
          </p:cNvPr>
          <p:cNvSpPr txBox="1"/>
          <p:nvPr/>
        </p:nvSpPr>
        <p:spPr>
          <a:xfrm>
            <a:off x="3295093" y="4579495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Designer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976553-7842-4F9F-8951-AF2FE86F14E5}"/>
              </a:ext>
            </a:extLst>
          </p:cNvPr>
          <p:cNvSpPr txBox="1"/>
          <p:nvPr/>
        </p:nvSpPr>
        <p:spPr>
          <a:xfrm>
            <a:off x="3295093" y="5842038"/>
            <a:ext cx="136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9.75/10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E7A38F-4DFD-4E97-9A70-A61E728EFF29}"/>
              </a:ext>
            </a:extLst>
          </p:cNvPr>
          <p:cNvSpPr txBox="1"/>
          <p:nvPr/>
        </p:nvSpPr>
        <p:spPr>
          <a:xfrm>
            <a:off x="8627657" y="2396426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9850AF-3201-458D-A300-FE6858BD67B6}"/>
              </a:ext>
            </a:extLst>
          </p:cNvPr>
          <p:cNvSpPr txBox="1"/>
          <p:nvPr/>
        </p:nvSpPr>
        <p:spPr>
          <a:xfrm>
            <a:off x="8627657" y="1865169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+mj-lt"/>
              </a:rPr>
              <a:t>PAUL MOLIVE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FE6EA3-D28D-4E5B-B5C1-5AE961079A06}"/>
              </a:ext>
            </a:extLst>
          </p:cNvPr>
          <p:cNvSpPr txBox="1"/>
          <p:nvPr/>
        </p:nvSpPr>
        <p:spPr>
          <a:xfrm>
            <a:off x="8627657" y="2180030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Designer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9DA29A-E8AF-4CD9-BBF7-31909F95F537}"/>
              </a:ext>
            </a:extLst>
          </p:cNvPr>
          <p:cNvSpPr txBox="1"/>
          <p:nvPr/>
        </p:nvSpPr>
        <p:spPr>
          <a:xfrm>
            <a:off x="8627657" y="3442573"/>
            <a:ext cx="136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10/10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CA7F12-842F-4663-8DA3-55F3FDBB9B34}"/>
              </a:ext>
            </a:extLst>
          </p:cNvPr>
          <p:cNvSpPr txBox="1"/>
          <p:nvPr/>
        </p:nvSpPr>
        <p:spPr>
          <a:xfrm>
            <a:off x="8627657" y="4795891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AA52DC-8A21-4BAD-9B49-2D40E6732337}"/>
              </a:ext>
            </a:extLst>
          </p:cNvPr>
          <p:cNvSpPr txBox="1"/>
          <p:nvPr/>
        </p:nvSpPr>
        <p:spPr>
          <a:xfrm>
            <a:off x="8627657" y="4264634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+mj-lt"/>
              </a:rPr>
              <a:t>MINNIE MUM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547F5-FC4B-4D22-A9F4-D2459A7FA403}"/>
              </a:ext>
            </a:extLst>
          </p:cNvPr>
          <p:cNvSpPr txBox="1"/>
          <p:nvPr/>
        </p:nvSpPr>
        <p:spPr>
          <a:xfrm>
            <a:off x="8627657" y="4579495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Designer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F135B6-F511-4F26-AA4B-6FA6AFDAE038}"/>
              </a:ext>
            </a:extLst>
          </p:cNvPr>
          <p:cNvSpPr txBox="1"/>
          <p:nvPr/>
        </p:nvSpPr>
        <p:spPr>
          <a:xfrm>
            <a:off x="8627657" y="5842038"/>
            <a:ext cx="136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9.5/10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DECB45FB-E754-4060-8230-D73D9AC60C7A}"/>
              </a:ext>
            </a:extLst>
          </p:cNvPr>
          <p:cNvSpPr/>
          <p:nvPr/>
        </p:nvSpPr>
        <p:spPr>
          <a:xfrm rot="5400000" flipH="1">
            <a:off x="996212" y="1925625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8E84BB08-5A71-4091-810C-CD9BF37B544B}"/>
              </a:ext>
            </a:extLst>
          </p:cNvPr>
          <p:cNvSpPr/>
          <p:nvPr/>
        </p:nvSpPr>
        <p:spPr>
          <a:xfrm rot="5400000" flipH="1">
            <a:off x="996211" y="5395211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77583C8-29D9-4815-9D4F-D3A5B9023FA9}"/>
              </a:ext>
            </a:extLst>
          </p:cNvPr>
          <p:cNvSpPr/>
          <p:nvPr/>
        </p:nvSpPr>
        <p:spPr>
          <a:xfrm rot="5400000" flipH="1">
            <a:off x="6328776" y="1925625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CA0E5D8-C2CD-4E3A-83E9-728D055C1597}"/>
              </a:ext>
            </a:extLst>
          </p:cNvPr>
          <p:cNvSpPr/>
          <p:nvPr/>
        </p:nvSpPr>
        <p:spPr>
          <a:xfrm rot="5400000" flipH="1">
            <a:off x="6328775" y="5395211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C7A5D-8C13-4B80-974C-9E53F62BCC6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1931D95-5AEC-47D1-9201-D21C316404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FAFF0C3-FF57-4E51-9D73-6A4368A09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8296FB3-A5DC-432E-9D1B-50FBEE958F3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14786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42" grpId="0" animBg="1"/>
      <p:bldP spid="43" grpId="0" animBg="1"/>
      <p:bldP spid="44" grpId="0" animBg="1"/>
      <p:bldP spid="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4153C3D4-9934-4542-B193-46C78C7E8AF4}"/>
              </a:ext>
            </a:extLst>
          </p:cNvPr>
          <p:cNvSpPr/>
          <p:nvPr/>
        </p:nvSpPr>
        <p:spPr>
          <a:xfrm rot="5400000" flipH="1">
            <a:off x="9214441" y="683876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85B29F93-0119-4F11-8952-D4A809989430}"/>
              </a:ext>
            </a:extLst>
          </p:cNvPr>
          <p:cNvSpPr/>
          <p:nvPr/>
        </p:nvSpPr>
        <p:spPr>
          <a:xfrm rot="5400000" flipH="1">
            <a:off x="6550240" y="684967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976F4BB-8F6F-447A-BF5C-A4D6A6FA5D95}"/>
              </a:ext>
            </a:extLst>
          </p:cNvPr>
          <p:cNvSpPr/>
          <p:nvPr/>
        </p:nvSpPr>
        <p:spPr>
          <a:xfrm rot="6699322">
            <a:off x="627781" y="-478634"/>
            <a:ext cx="2494078" cy="224303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83A9E30-89CF-4C02-ADA3-DC19AF53F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FIND &amp; CONTACT</a:t>
            </a:r>
            <a:br>
              <a:rPr lang="en-US"/>
            </a:br>
            <a:r>
              <a:rPr lang="en-US"/>
              <a:t>ON DETAIL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6DAC4-A7AB-4E1D-8A88-D0F21DF59EC6}"/>
              </a:ext>
            </a:extLst>
          </p:cNvPr>
          <p:cNvSpPr txBox="1"/>
          <p:nvPr/>
        </p:nvSpPr>
        <p:spPr>
          <a:xfrm>
            <a:off x="1013386" y="2866142"/>
            <a:ext cx="468844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365434-2283-48F2-91A5-3C5C92463759}"/>
              </a:ext>
            </a:extLst>
          </p:cNvPr>
          <p:cNvSpPr txBox="1"/>
          <p:nvPr/>
        </p:nvSpPr>
        <p:spPr>
          <a:xfrm>
            <a:off x="1013385" y="2525385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F2D4E3E-534A-444B-960A-A51E2C32675F}"/>
              </a:ext>
            </a:extLst>
          </p:cNvPr>
          <p:cNvSpPr>
            <a:spLocks/>
          </p:cNvSpPr>
          <p:nvPr/>
        </p:nvSpPr>
        <p:spPr bwMode="auto">
          <a:xfrm>
            <a:off x="6779227" y="808386"/>
            <a:ext cx="454289" cy="414909"/>
          </a:xfrm>
          <a:custGeom>
            <a:avLst/>
            <a:gdLst>
              <a:gd name="T0" fmla="*/ 65 w 91"/>
              <a:gd name="T1" fmla="*/ 32 h 91"/>
              <a:gd name="T2" fmla="*/ 64 w 91"/>
              <a:gd name="T3" fmla="*/ 12 h 91"/>
              <a:gd name="T4" fmla="*/ 85 w 91"/>
              <a:gd name="T5" fmla="*/ 14 h 91"/>
              <a:gd name="T6" fmla="*/ 63 w 91"/>
              <a:gd name="T7" fmla="*/ 64 h 91"/>
              <a:gd name="T8" fmla="*/ 14 w 91"/>
              <a:gd name="T9" fmla="*/ 85 h 91"/>
              <a:gd name="T10" fmla="*/ 11 w 91"/>
              <a:gd name="T11" fmla="*/ 65 h 91"/>
              <a:gd name="T12" fmla="*/ 32 w 91"/>
              <a:gd name="T13" fmla="*/ 65 h 91"/>
              <a:gd name="T14" fmla="*/ 53 w 91"/>
              <a:gd name="T15" fmla="*/ 53 h 91"/>
              <a:gd name="T16" fmla="*/ 65 w 91"/>
              <a:gd name="T17" fmla="*/ 3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" h="91">
                <a:moveTo>
                  <a:pt x="65" y="32"/>
                </a:moveTo>
                <a:cubicBezTo>
                  <a:pt x="59" y="27"/>
                  <a:pt x="55" y="24"/>
                  <a:pt x="64" y="12"/>
                </a:cubicBezTo>
                <a:cubicBezTo>
                  <a:pt x="73" y="0"/>
                  <a:pt x="80" y="9"/>
                  <a:pt x="85" y="14"/>
                </a:cubicBezTo>
                <a:cubicBezTo>
                  <a:pt x="91" y="20"/>
                  <a:pt x="85" y="42"/>
                  <a:pt x="63" y="64"/>
                </a:cubicBezTo>
                <a:cubicBezTo>
                  <a:pt x="42" y="86"/>
                  <a:pt x="20" y="91"/>
                  <a:pt x="14" y="85"/>
                </a:cubicBezTo>
                <a:cubicBezTo>
                  <a:pt x="9" y="80"/>
                  <a:pt x="0" y="74"/>
                  <a:pt x="11" y="65"/>
                </a:cubicBezTo>
                <a:cubicBezTo>
                  <a:pt x="23" y="55"/>
                  <a:pt x="26" y="60"/>
                  <a:pt x="32" y="65"/>
                </a:cubicBezTo>
                <a:cubicBezTo>
                  <a:pt x="35" y="69"/>
                  <a:pt x="45" y="61"/>
                  <a:pt x="53" y="53"/>
                </a:cubicBezTo>
                <a:cubicBezTo>
                  <a:pt x="61" y="45"/>
                  <a:pt x="68" y="36"/>
                  <a:pt x="65" y="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6F464C-9826-4582-BF57-CE1DC0CBFA19}"/>
              </a:ext>
            </a:extLst>
          </p:cNvPr>
          <p:cNvSpPr txBox="1"/>
          <p:nvPr/>
        </p:nvSpPr>
        <p:spPr>
          <a:xfrm>
            <a:off x="6495688" y="1423429"/>
            <a:ext cx="1702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021-345678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83748D-859F-47B4-ABBA-B39F76BA61BF}"/>
              </a:ext>
            </a:extLst>
          </p:cNvPr>
          <p:cNvSpPr txBox="1"/>
          <p:nvPr/>
        </p:nvSpPr>
        <p:spPr>
          <a:xfrm>
            <a:off x="9162620" y="1376279"/>
            <a:ext cx="1765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err="1">
                <a:solidFill>
                  <a:schemeClr val="accent1"/>
                </a:solidFill>
                <a:latin typeface="+mj-lt"/>
              </a:rPr>
              <a:t>company</a:t>
            </a:r>
            <a:r>
              <a:rPr lang="en-US" sz="1600" b="1">
                <a:solidFill>
                  <a:schemeClr val="accent1"/>
                </a:solidFill>
                <a:latin typeface="+mj-lt"/>
              </a:rPr>
              <a:t>@com</a:t>
            </a:r>
            <a:endParaRPr lang="en-US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4" name="Freeform 49">
            <a:extLst>
              <a:ext uri="{FF2B5EF4-FFF2-40B4-BE49-F238E27FC236}">
                <a16:creationId xmlns:a16="http://schemas.microsoft.com/office/drawing/2014/main" id="{AABABD75-5FEF-4F41-9E77-556345853C42}"/>
              </a:ext>
            </a:extLst>
          </p:cNvPr>
          <p:cNvSpPr>
            <a:spLocks noEditPoints="1"/>
          </p:cNvSpPr>
          <p:nvPr/>
        </p:nvSpPr>
        <p:spPr bwMode="auto">
          <a:xfrm>
            <a:off x="9483739" y="855715"/>
            <a:ext cx="447659" cy="290052"/>
          </a:xfrm>
          <a:custGeom>
            <a:avLst/>
            <a:gdLst>
              <a:gd name="T0" fmla="*/ 51 w 97"/>
              <a:gd name="T1" fmla="*/ 37 h 64"/>
              <a:gd name="T2" fmla="*/ 97 w 97"/>
              <a:gd name="T3" fmla="*/ 11 h 64"/>
              <a:gd name="T4" fmla="*/ 97 w 97"/>
              <a:gd name="T5" fmla="*/ 64 h 64"/>
              <a:gd name="T6" fmla="*/ 0 w 97"/>
              <a:gd name="T7" fmla="*/ 64 h 64"/>
              <a:gd name="T8" fmla="*/ 0 w 97"/>
              <a:gd name="T9" fmla="*/ 11 h 64"/>
              <a:gd name="T10" fmla="*/ 46 w 97"/>
              <a:gd name="T11" fmla="*/ 37 h 64"/>
              <a:gd name="T12" fmla="*/ 48 w 97"/>
              <a:gd name="T13" fmla="*/ 38 h 64"/>
              <a:gd name="T14" fmla="*/ 51 w 97"/>
              <a:gd name="T15" fmla="*/ 37 h 64"/>
              <a:gd name="T16" fmla="*/ 93 w 97"/>
              <a:gd name="T17" fmla="*/ 0 h 64"/>
              <a:gd name="T18" fmla="*/ 48 w 97"/>
              <a:gd name="T19" fmla="*/ 26 h 64"/>
              <a:gd name="T20" fmla="*/ 3 w 97"/>
              <a:gd name="T21" fmla="*/ 0 h 64"/>
              <a:gd name="T22" fmla="*/ 93 w 97"/>
              <a:gd name="T23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" h="64">
                <a:moveTo>
                  <a:pt x="51" y="37"/>
                </a:moveTo>
                <a:cubicBezTo>
                  <a:pt x="97" y="11"/>
                  <a:pt x="97" y="11"/>
                  <a:pt x="97" y="11"/>
                </a:cubicBezTo>
                <a:cubicBezTo>
                  <a:pt x="97" y="64"/>
                  <a:pt x="97" y="64"/>
                  <a:pt x="97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11"/>
                  <a:pt x="0" y="11"/>
                  <a:pt x="0" y="11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7" y="38"/>
                  <a:pt x="48" y="38"/>
                </a:cubicBezTo>
                <a:cubicBezTo>
                  <a:pt x="49" y="38"/>
                  <a:pt x="50" y="37"/>
                  <a:pt x="51" y="37"/>
                </a:cubicBezTo>
                <a:close/>
                <a:moveTo>
                  <a:pt x="93" y="0"/>
                </a:moveTo>
                <a:cubicBezTo>
                  <a:pt x="48" y="26"/>
                  <a:pt x="48" y="26"/>
                  <a:pt x="48" y="26"/>
                </a:cubicBezTo>
                <a:cubicBezTo>
                  <a:pt x="3" y="0"/>
                  <a:pt x="3" y="0"/>
                  <a:pt x="3" y="0"/>
                </a:cubicBezTo>
                <a:lnTo>
                  <a:pt x="93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BF6664-61A0-4F3C-9E58-5B5E2E31E16C}"/>
              </a:ext>
            </a:extLst>
          </p:cNvPr>
          <p:cNvSpPr txBox="1"/>
          <p:nvPr/>
        </p:nvSpPr>
        <p:spPr>
          <a:xfrm>
            <a:off x="6473967" y="1670567"/>
            <a:ext cx="24269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velit sapien Vestibulum id libero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D44EB-4FC5-4B96-BD71-34A8DE198CD9}"/>
              </a:ext>
            </a:extLst>
          </p:cNvPr>
          <p:cNvSpPr txBox="1"/>
          <p:nvPr/>
        </p:nvSpPr>
        <p:spPr>
          <a:xfrm>
            <a:off x="9162620" y="1670207"/>
            <a:ext cx="24269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velit sapien Vestibulum id libero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2278EB0A-2B0A-466E-A7DC-DE86F24411C5}"/>
              </a:ext>
            </a:extLst>
          </p:cNvPr>
          <p:cNvSpPr/>
          <p:nvPr/>
        </p:nvSpPr>
        <p:spPr>
          <a:xfrm rot="5400000" flipH="1">
            <a:off x="9214441" y="2256724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8E3E452-4DB4-4CC3-B1CC-DA218C9DCCE1}"/>
              </a:ext>
            </a:extLst>
          </p:cNvPr>
          <p:cNvSpPr/>
          <p:nvPr/>
        </p:nvSpPr>
        <p:spPr>
          <a:xfrm rot="5400000" flipH="1">
            <a:off x="6550240" y="2257815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9C7589-73EE-487A-B0C1-90D1A1F90E04}"/>
              </a:ext>
            </a:extLst>
          </p:cNvPr>
          <p:cNvSpPr txBox="1"/>
          <p:nvPr/>
        </p:nvSpPr>
        <p:spPr>
          <a:xfrm>
            <a:off x="6495688" y="2982327"/>
            <a:ext cx="1702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Breeze, 23 Ave</a:t>
            </a:r>
            <a:endParaRPr lang="en-US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CD05FD-C6DF-467B-BE5D-E71021D76D4B}"/>
              </a:ext>
            </a:extLst>
          </p:cNvPr>
          <p:cNvSpPr txBox="1"/>
          <p:nvPr/>
        </p:nvSpPr>
        <p:spPr>
          <a:xfrm>
            <a:off x="9162620" y="2982327"/>
            <a:ext cx="1765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123-092123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AC5EEA-CA67-4D86-B827-C16C5AC7D253}"/>
              </a:ext>
            </a:extLst>
          </p:cNvPr>
          <p:cNvSpPr txBox="1"/>
          <p:nvPr/>
        </p:nvSpPr>
        <p:spPr>
          <a:xfrm>
            <a:off x="6473967" y="3243415"/>
            <a:ext cx="24269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velit sapien Vestibulum id libero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7CB5AE-F41C-4F86-9DC7-D690552E922E}"/>
              </a:ext>
            </a:extLst>
          </p:cNvPr>
          <p:cNvSpPr txBox="1"/>
          <p:nvPr/>
        </p:nvSpPr>
        <p:spPr>
          <a:xfrm>
            <a:off x="9162620" y="3243055"/>
            <a:ext cx="24269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velit sapien Vestibulum id libero</a:t>
            </a:r>
          </a:p>
        </p:txBody>
      </p:sp>
      <p:sp>
        <p:nvSpPr>
          <p:cNvPr id="22" name="Freeform 80">
            <a:extLst>
              <a:ext uri="{FF2B5EF4-FFF2-40B4-BE49-F238E27FC236}">
                <a16:creationId xmlns:a16="http://schemas.microsoft.com/office/drawing/2014/main" id="{91129B48-7E56-45F1-B5BA-13FD2BF629CF}"/>
              </a:ext>
            </a:extLst>
          </p:cNvPr>
          <p:cNvSpPr>
            <a:spLocks noEditPoints="1"/>
          </p:cNvSpPr>
          <p:nvPr/>
        </p:nvSpPr>
        <p:spPr bwMode="auto">
          <a:xfrm>
            <a:off x="6818366" y="2327058"/>
            <a:ext cx="324701" cy="506689"/>
          </a:xfrm>
          <a:custGeom>
            <a:avLst/>
            <a:gdLst>
              <a:gd name="T0" fmla="*/ 8 w 54"/>
              <a:gd name="T1" fmla="*/ 8 h 92"/>
              <a:gd name="T2" fmla="*/ 27 w 54"/>
              <a:gd name="T3" fmla="*/ 0 h 92"/>
              <a:gd name="T4" fmla="*/ 46 w 54"/>
              <a:gd name="T5" fmla="*/ 8 h 92"/>
              <a:gd name="T6" fmla="*/ 54 w 54"/>
              <a:gd name="T7" fmla="*/ 27 h 92"/>
              <a:gd name="T8" fmla="*/ 47 w 54"/>
              <a:gd name="T9" fmla="*/ 50 h 92"/>
              <a:gd name="T10" fmla="*/ 34 w 54"/>
              <a:gd name="T11" fmla="*/ 79 h 92"/>
              <a:gd name="T12" fmla="*/ 27 w 54"/>
              <a:gd name="T13" fmla="*/ 92 h 92"/>
              <a:gd name="T14" fmla="*/ 24 w 54"/>
              <a:gd name="T15" fmla="*/ 87 h 92"/>
              <a:gd name="T16" fmla="*/ 18 w 54"/>
              <a:gd name="T17" fmla="*/ 74 h 92"/>
              <a:gd name="T18" fmla="*/ 10 w 54"/>
              <a:gd name="T19" fmla="*/ 56 h 92"/>
              <a:gd name="T20" fmla="*/ 3 w 54"/>
              <a:gd name="T21" fmla="*/ 40 h 92"/>
              <a:gd name="T22" fmla="*/ 0 w 54"/>
              <a:gd name="T23" fmla="*/ 27 h 92"/>
              <a:gd name="T24" fmla="*/ 8 w 54"/>
              <a:gd name="T25" fmla="*/ 8 h 92"/>
              <a:gd name="T26" fmla="*/ 18 w 54"/>
              <a:gd name="T27" fmla="*/ 36 h 92"/>
              <a:gd name="T28" fmla="*/ 27 w 54"/>
              <a:gd name="T29" fmla="*/ 40 h 92"/>
              <a:gd name="T30" fmla="*/ 36 w 54"/>
              <a:gd name="T31" fmla="*/ 36 h 92"/>
              <a:gd name="T32" fmla="*/ 40 w 54"/>
              <a:gd name="T33" fmla="*/ 27 h 92"/>
              <a:gd name="T34" fmla="*/ 36 w 54"/>
              <a:gd name="T35" fmla="*/ 18 h 92"/>
              <a:gd name="T36" fmla="*/ 27 w 54"/>
              <a:gd name="T37" fmla="*/ 14 h 92"/>
              <a:gd name="T38" fmla="*/ 18 w 54"/>
              <a:gd name="T39" fmla="*/ 18 h 92"/>
              <a:gd name="T40" fmla="*/ 14 w 54"/>
              <a:gd name="T41" fmla="*/ 27 h 92"/>
              <a:gd name="T42" fmla="*/ 18 w 54"/>
              <a:gd name="T43" fmla="*/ 3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" h="92">
                <a:moveTo>
                  <a:pt x="8" y="8"/>
                </a:moveTo>
                <a:cubicBezTo>
                  <a:pt x="13" y="3"/>
                  <a:pt x="20" y="0"/>
                  <a:pt x="27" y="0"/>
                </a:cubicBezTo>
                <a:cubicBezTo>
                  <a:pt x="35" y="0"/>
                  <a:pt x="41" y="3"/>
                  <a:pt x="46" y="8"/>
                </a:cubicBezTo>
                <a:cubicBezTo>
                  <a:pt x="52" y="13"/>
                  <a:pt x="54" y="20"/>
                  <a:pt x="54" y="27"/>
                </a:cubicBezTo>
                <a:cubicBezTo>
                  <a:pt x="54" y="31"/>
                  <a:pt x="52" y="39"/>
                  <a:pt x="47" y="50"/>
                </a:cubicBezTo>
                <a:cubicBezTo>
                  <a:pt x="43" y="61"/>
                  <a:pt x="38" y="71"/>
                  <a:pt x="34" y="79"/>
                </a:cubicBezTo>
                <a:cubicBezTo>
                  <a:pt x="27" y="92"/>
                  <a:pt x="27" y="92"/>
                  <a:pt x="27" y="92"/>
                </a:cubicBezTo>
                <a:cubicBezTo>
                  <a:pt x="24" y="87"/>
                  <a:pt x="24" y="87"/>
                  <a:pt x="24" y="87"/>
                </a:cubicBezTo>
                <a:cubicBezTo>
                  <a:pt x="18" y="74"/>
                  <a:pt x="18" y="74"/>
                  <a:pt x="18" y="74"/>
                </a:cubicBezTo>
                <a:cubicBezTo>
                  <a:pt x="15" y="68"/>
                  <a:pt x="12" y="62"/>
                  <a:pt x="10" y="56"/>
                </a:cubicBezTo>
                <a:cubicBezTo>
                  <a:pt x="7" y="51"/>
                  <a:pt x="5" y="45"/>
                  <a:pt x="3" y="40"/>
                </a:cubicBezTo>
                <a:cubicBezTo>
                  <a:pt x="1" y="34"/>
                  <a:pt x="0" y="30"/>
                  <a:pt x="0" y="27"/>
                </a:cubicBezTo>
                <a:cubicBezTo>
                  <a:pt x="0" y="19"/>
                  <a:pt x="3" y="13"/>
                  <a:pt x="8" y="8"/>
                </a:cubicBezTo>
                <a:close/>
                <a:moveTo>
                  <a:pt x="18" y="36"/>
                </a:moveTo>
                <a:cubicBezTo>
                  <a:pt x="21" y="39"/>
                  <a:pt x="24" y="40"/>
                  <a:pt x="27" y="40"/>
                </a:cubicBezTo>
                <a:cubicBezTo>
                  <a:pt x="31" y="40"/>
                  <a:pt x="34" y="39"/>
                  <a:pt x="36" y="36"/>
                </a:cubicBezTo>
                <a:cubicBezTo>
                  <a:pt x="39" y="34"/>
                  <a:pt x="40" y="31"/>
                  <a:pt x="40" y="27"/>
                </a:cubicBezTo>
                <a:cubicBezTo>
                  <a:pt x="40" y="24"/>
                  <a:pt x="39" y="20"/>
                  <a:pt x="36" y="18"/>
                </a:cubicBezTo>
                <a:cubicBezTo>
                  <a:pt x="34" y="15"/>
                  <a:pt x="31" y="14"/>
                  <a:pt x="27" y="14"/>
                </a:cubicBezTo>
                <a:cubicBezTo>
                  <a:pt x="24" y="14"/>
                  <a:pt x="21" y="15"/>
                  <a:pt x="18" y="18"/>
                </a:cubicBezTo>
                <a:cubicBezTo>
                  <a:pt x="16" y="20"/>
                  <a:pt x="14" y="24"/>
                  <a:pt x="14" y="27"/>
                </a:cubicBezTo>
                <a:cubicBezTo>
                  <a:pt x="14" y="31"/>
                  <a:pt x="16" y="34"/>
                  <a:pt x="18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8691A9-AFF2-474E-ACCA-89484208A122}"/>
              </a:ext>
            </a:extLst>
          </p:cNvPr>
          <p:cNvGrpSpPr/>
          <p:nvPr/>
        </p:nvGrpSpPr>
        <p:grpSpPr>
          <a:xfrm>
            <a:off x="9473067" y="2365734"/>
            <a:ext cx="512430" cy="375617"/>
            <a:chOff x="5957888" y="684213"/>
            <a:chExt cx="1206500" cy="1089026"/>
          </a:xfrm>
          <a:solidFill>
            <a:schemeClr val="bg2"/>
          </a:solidFill>
          <a:effectLst/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F704CA4-083A-48B3-93D1-E42B5595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3950" y="1536701"/>
              <a:ext cx="711200" cy="236538"/>
            </a:xfrm>
            <a:custGeom>
              <a:avLst/>
              <a:gdLst>
                <a:gd name="T0" fmla="*/ 410 w 492"/>
                <a:gd name="T1" fmla="*/ 0 h 163"/>
                <a:gd name="T2" fmla="*/ 82 w 492"/>
                <a:gd name="T3" fmla="*/ 0 h 163"/>
                <a:gd name="T4" fmla="*/ 0 w 492"/>
                <a:gd name="T5" fmla="*/ 81 h 163"/>
                <a:gd name="T6" fmla="*/ 82 w 492"/>
                <a:gd name="T7" fmla="*/ 163 h 163"/>
                <a:gd name="T8" fmla="*/ 410 w 492"/>
                <a:gd name="T9" fmla="*/ 163 h 163"/>
                <a:gd name="T10" fmla="*/ 492 w 492"/>
                <a:gd name="T11" fmla="*/ 81 h 163"/>
                <a:gd name="T12" fmla="*/ 410 w 492"/>
                <a:gd name="T1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2" h="163">
                  <a:moveTo>
                    <a:pt x="41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37" y="0"/>
                    <a:pt x="0" y="36"/>
                    <a:pt x="0" y="81"/>
                  </a:cubicBezTo>
                  <a:cubicBezTo>
                    <a:pt x="0" y="127"/>
                    <a:pt x="37" y="163"/>
                    <a:pt x="82" y="163"/>
                  </a:cubicBezTo>
                  <a:cubicBezTo>
                    <a:pt x="410" y="163"/>
                    <a:pt x="410" y="163"/>
                    <a:pt x="410" y="163"/>
                  </a:cubicBezTo>
                  <a:cubicBezTo>
                    <a:pt x="455" y="163"/>
                    <a:pt x="492" y="127"/>
                    <a:pt x="492" y="81"/>
                  </a:cubicBezTo>
                  <a:cubicBezTo>
                    <a:pt x="492" y="36"/>
                    <a:pt x="455" y="0"/>
                    <a:pt x="4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C97D24D-C46B-4CB3-B4F2-D277A5937D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7888" y="684213"/>
              <a:ext cx="1206500" cy="1016000"/>
            </a:xfrm>
            <a:custGeom>
              <a:avLst/>
              <a:gdLst>
                <a:gd name="T0" fmla="*/ 724 w 835"/>
                <a:gd name="T1" fmla="*/ 331 h 702"/>
                <a:gd name="T2" fmla="*/ 664 w 835"/>
                <a:gd name="T3" fmla="*/ 331 h 702"/>
                <a:gd name="T4" fmla="*/ 664 w 835"/>
                <a:gd name="T5" fmla="*/ 0 h 702"/>
                <a:gd name="T6" fmla="*/ 174 w 835"/>
                <a:gd name="T7" fmla="*/ 0 h 702"/>
                <a:gd name="T8" fmla="*/ 174 w 835"/>
                <a:gd name="T9" fmla="*/ 331 h 702"/>
                <a:gd name="T10" fmla="*/ 111 w 835"/>
                <a:gd name="T11" fmla="*/ 331 h 702"/>
                <a:gd name="T12" fmla="*/ 0 w 835"/>
                <a:gd name="T13" fmla="*/ 442 h 702"/>
                <a:gd name="T14" fmla="*/ 0 w 835"/>
                <a:gd name="T15" fmla="*/ 591 h 702"/>
                <a:gd name="T16" fmla="*/ 111 w 835"/>
                <a:gd name="T17" fmla="*/ 702 h 702"/>
                <a:gd name="T18" fmla="*/ 155 w 835"/>
                <a:gd name="T19" fmla="*/ 702 h 702"/>
                <a:gd name="T20" fmla="*/ 150 w 835"/>
                <a:gd name="T21" fmla="*/ 671 h 702"/>
                <a:gd name="T22" fmla="*/ 252 w 835"/>
                <a:gd name="T23" fmla="*/ 570 h 702"/>
                <a:gd name="T24" fmla="*/ 580 w 835"/>
                <a:gd name="T25" fmla="*/ 570 h 702"/>
                <a:gd name="T26" fmla="*/ 682 w 835"/>
                <a:gd name="T27" fmla="*/ 671 h 702"/>
                <a:gd name="T28" fmla="*/ 677 w 835"/>
                <a:gd name="T29" fmla="*/ 702 h 702"/>
                <a:gd name="T30" fmla="*/ 724 w 835"/>
                <a:gd name="T31" fmla="*/ 702 h 702"/>
                <a:gd name="T32" fmla="*/ 835 w 835"/>
                <a:gd name="T33" fmla="*/ 591 h 702"/>
                <a:gd name="T34" fmla="*/ 835 w 835"/>
                <a:gd name="T35" fmla="*/ 442 h 702"/>
                <a:gd name="T36" fmla="*/ 724 w 835"/>
                <a:gd name="T37" fmla="*/ 331 h 702"/>
                <a:gd name="T38" fmla="*/ 194 w 835"/>
                <a:gd name="T39" fmla="*/ 20 h 702"/>
                <a:gd name="T40" fmla="*/ 644 w 835"/>
                <a:gd name="T41" fmla="*/ 20 h 702"/>
                <a:gd name="T42" fmla="*/ 644 w 835"/>
                <a:gd name="T43" fmla="*/ 424 h 702"/>
                <a:gd name="T44" fmla="*/ 194 w 835"/>
                <a:gd name="T45" fmla="*/ 424 h 702"/>
                <a:gd name="T46" fmla="*/ 194 w 835"/>
                <a:gd name="T47" fmla="*/ 20 h 702"/>
                <a:gd name="T48" fmla="*/ 474 w 835"/>
                <a:gd name="T49" fmla="*/ 509 h 702"/>
                <a:gd name="T50" fmla="*/ 353 w 835"/>
                <a:gd name="T51" fmla="*/ 509 h 702"/>
                <a:gd name="T52" fmla="*/ 343 w 835"/>
                <a:gd name="T53" fmla="*/ 499 h 702"/>
                <a:gd name="T54" fmla="*/ 353 w 835"/>
                <a:gd name="T55" fmla="*/ 489 h 702"/>
                <a:gd name="T56" fmla="*/ 474 w 835"/>
                <a:gd name="T57" fmla="*/ 489 h 702"/>
                <a:gd name="T58" fmla="*/ 484 w 835"/>
                <a:gd name="T59" fmla="*/ 499 h 702"/>
                <a:gd name="T60" fmla="*/ 474 w 835"/>
                <a:gd name="T61" fmla="*/ 509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5" h="702">
                  <a:moveTo>
                    <a:pt x="724" y="331"/>
                  </a:moveTo>
                  <a:cubicBezTo>
                    <a:pt x="664" y="331"/>
                    <a:pt x="664" y="331"/>
                    <a:pt x="664" y="331"/>
                  </a:cubicBezTo>
                  <a:cubicBezTo>
                    <a:pt x="664" y="0"/>
                    <a:pt x="664" y="0"/>
                    <a:pt x="664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4" y="331"/>
                    <a:pt x="174" y="331"/>
                    <a:pt x="174" y="331"/>
                  </a:cubicBezTo>
                  <a:cubicBezTo>
                    <a:pt x="111" y="331"/>
                    <a:pt x="111" y="331"/>
                    <a:pt x="111" y="331"/>
                  </a:cubicBezTo>
                  <a:cubicBezTo>
                    <a:pt x="49" y="331"/>
                    <a:pt x="0" y="381"/>
                    <a:pt x="0" y="442"/>
                  </a:cubicBezTo>
                  <a:cubicBezTo>
                    <a:pt x="0" y="591"/>
                    <a:pt x="0" y="591"/>
                    <a:pt x="0" y="591"/>
                  </a:cubicBezTo>
                  <a:cubicBezTo>
                    <a:pt x="0" y="652"/>
                    <a:pt x="49" y="702"/>
                    <a:pt x="111" y="702"/>
                  </a:cubicBezTo>
                  <a:cubicBezTo>
                    <a:pt x="155" y="702"/>
                    <a:pt x="155" y="702"/>
                    <a:pt x="155" y="702"/>
                  </a:cubicBezTo>
                  <a:cubicBezTo>
                    <a:pt x="152" y="693"/>
                    <a:pt x="150" y="682"/>
                    <a:pt x="150" y="671"/>
                  </a:cubicBezTo>
                  <a:cubicBezTo>
                    <a:pt x="150" y="615"/>
                    <a:pt x="196" y="570"/>
                    <a:pt x="252" y="570"/>
                  </a:cubicBezTo>
                  <a:cubicBezTo>
                    <a:pt x="580" y="570"/>
                    <a:pt x="580" y="570"/>
                    <a:pt x="580" y="570"/>
                  </a:cubicBezTo>
                  <a:cubicBezTo>
                    <a:pt x="636" y="570"/>
                    <a:pt x="682" y="615"/>
                    <a:pt x="682" y="671"/>
                  </a:cubicBezTo>
                  <a:cubicBezTo>
                    <a:pt x="682" y="682"/>
                    <a:pt x="680" y="693"/>
                    <a:pt x="677" y="702"/>
                  </a:cubicBezTo>
                  <a:cubicBezTo>
                    <a:pt x="724" y="702"/>
                    <a:pt x="724" y="702"/>
                    <a:pt x="724" y="702"/>
                  </a:cubicBezTo>
                  <a:cubicBezTo>
                    <a:pt x="785" y="702"/>
                    <a:pt x="835" y="652"/>
                    <a:pt x="835" y="591"/>
                  </a:cubicBezTo>
                  <a:cubicBezTo>
                    <a:pt x="835" y="442"/>
                    <a:pt x="835" y="442"/>
                    <a:pt x="835" y="442"/>
                  </a:cubicBezTo>
                  <a:cubicBezTo>
                    <a:pt x="835" y="381"/>
                    <a:pt x="785" y="331"/>
                    <a:pt x="724" y="331"/>
                  </a:cubicBezTo>
                  <a:close/>
                  <a:moveTo>
                    <a:pt x="194" y="20"/>
                  </a:moveTo>
                  <a:cubicBezTo>
                    <a:pt x="644" y="20"/>
                    <a:pt x="644" y="20"/>
                    <a:pt x="644" y="20"/>
                  </a:cubicBezTo>
                  <a:cubicBezTo>
                    <a:pt x="644" y="424"/>
                    <a:pt x="644" y="424"/>
                    <a:pt x="644" y="424"/>
                  </a:cubicBezTo>
                  <a:cubicBezTo>
                    <a:pt x="194" y="424"/>
                    <a:pt x="194" y="424"/>
                    <a:pt x="194" y="424"/>
                  </a:cubicBezTo>
                  <a:lnTo>
                    <a:pt x="194" y="20"/>
                  </a:lnTo>
                  <a:close/>
                  <a:moveTo>
                    <a:pt x="474" y="509"/>
                  </a:moveTo>
                  <a:cubicBezTo>
                    <a:pt x="353" y="509"/>
                    <a:pt x="353" y="509"/>
                    <a:pt x="353" y="509"/>
                  </a:cubicBezTo>
                  <a:cubicBezTo>
                    <a:pt x="348" y="509"/>
                    <a:pt x="343" y="504"/>
                    <a:pt x="343" y="499"/>
                  </a:cubicBezTo>
                  <a:cubicBezTo>
                    <a:pt x="343" y="493"/>
                    <a:pt x="348" y="489"/>
                    <a:pt x="353" y="489"/>
                  </a:cubicBezTo>
                  <a:cubicBezTo>
                    <a:pt x="474" y="489"/>
                    <a:pt x="474" y="489"/>
                    <a:pt x="474" y="489"/>
                  </a:cubicBezTo>
                  <a:cubicBezTo>
                    <a:pt x="480" y="489"/>
                    <a:pt x="484" y="493"/>
                    <a:pt x="484" y="499"/>
                  </a:cubicBezTo>
                  <a:cubicBezTo>
                    <a:pt x="484" y="504"/>
                    <a:pt x="480" y="509"/>
                    <a:pt x="474" y="5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76FDFE1-25B6-444A-B75B-52C036279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8888" y="877888"/>
              <a:ext cx="447675" cy="28575"/>
            </a:xfrm>
            <a:custGeom>
              <a:avLst/>
              <a:gdLst>
                <a:gd name="T0" fmla="*/ 300 w 310"/>
                <a:gd name="T1" fmla="*/ 0 h 20"/>
                <a:gd name="T2" fmla="*/ 10 w 310"/>
                <a:gd name="T3" fmla="*/ 0 h 20"/>
                <a:gd name="T4" fmla="*/ 0 w 310"/>
                <a:gd name="T5" fmla="*/ 10 h 20"/>
                <a:gd name="T6" fmla="*/ 10 w 310"/>
                <a:gd name="T7" fmla="*/ 20 h 20"/>
                <a:gd name="T8" fmla="*/ 300 w 310"/>
                <a:gd name="T9" fmla="*/ 20 h 20"/>
                <a:gd name="T10" fmla="*/ 310 w 310"/>
                <a:gd name="T11" fmla="*/ 10 h 20"/>
                <a:gd name="T12" fmla="*/ 300 w 31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20">
                  <a:moveTo>
                    <a:pt x="30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306" y="20"/>
                    <a:pt x="310" y="15"/>
                    <a:pt x="310" y="10"/>
                  </a:cubicBezTo>
                  <a:cubicBezTo>
                    <a:pt x="310" y="4"/>
                    <a:pt x="306" y="0"/>
                    <a:pt x="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91EDF92-3F0C-460D-9A53-37E21F034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8888" y="968376"/>
              <a:ext cx="447675" cy="30163"/>
            </a:xfrm>
            <a:custGeom>
              <a:avLst/>
              <a:gdLst>
                <a:gd name="T0" fmla="*/ 300 w 310"/>
                <a:gd name="T1" fmla="*/ 0 h 20"/>
                <a:gd name="T2" fmla="*/ 10 w 310"/>
                <a:gd name="T3" fmla="*/ 0 h 20"/>
                <a:gd name="T4" fmla="*/ 0 w 310"/>
                <a:gd name="T5" fmla="*/ 10 h 20"/>
                <a:gd name="T6" fmla="*/ 10 w 310"/>
                <a:gd name="T7" fmla="*/ 20 h 20"/>
                <a:gd name="T8" fmla="*/ 300 w 310"/>
                <a:gd name="T9" fmla="*/ 20 h 20"/>
                <a:gd name="T10" fmla="*/ 310 w 310"/>
                <a:gd name="T11" fmla="*/ 10 h 20"/>
                <a:gd name="T12" fmla="*/ 300 w 31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20">
                  <a:moveTo>
                    <a:pt x="30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306" y="20"/>
                    <a:pt x="310" y="16"/>
                    <a:pt x="310" y="10"/>
                  </a:cubicBezTo>
                  <a:cubicBezTo>
                    <a:pt x="310" y="5"/>
                    <a:pt x="306" y="0"/>
                    <a:pt x="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9B85BE2-73C3-4E5C-AB3A-90C340485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8888" y="1062038"/>
              <a:ext cx="447675" cy="28575"/>
            </a:xfrm>
            <a:custGeom>
              <a:avLst/>
              <a:gdLst>
                <a:gd name="T0" fmla="*/ 300 w 310"/>
                <a:gd name="T1" fmla="*/ 0 h 20"/>
                <a:gd name="T2" fmla="*/ 10 w 310"/>
                <a:gd name="T3" fmla="*/ 0 h 20"/>
                <a:gd name="T4" fmla="*/ 0 w 310"/>
                <a:gd name="T5" fmla="*/ 10 h 20"/>
                <a:gd name="T6" fmla="*/ 10 w 310"/>
                <a:gd name="T7" fmla="*/ 20 h 20"/>
                <a:gd name="T8" fmla="*/ 300 w 310"/>
                <a:gd name="T9" fmla="*/ 20 h 20"/>
                <a:gd name="T10" fmla="*/ 310 w 310"/>
                <a:gd name="T11" fmla="*/ 10 h 20"/>
                <a:gd name="T12" fmla="*/ 300 w 31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20">
                  <a:moveTo>
                    <a:pt x="30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306" y="20"/>
                    <a:pt x="310" y="15"/>
                    <a:pt x="310" y="10"/>
                  </a:cubicBezTo>
                  <a:cubicBezTo>
                    <a:pt x="310" y="4"/>
                    <a:pt x="306" y="0"/>
                    <a:pt x="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56363F-BE3E-4210-B3B7-3B7885D5DD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44529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5" grpId="0" animBg="1"/>
      <p:bldP spid="9" grpId="0" animBg="1"/>
      <p:bldP spid="7" grpId="0"/>
      <p:bldP spid="10" grpId="0"/>
      <p:bldP spid="11" grpId="0"/>
      <p:bldP spid="18" grpId="0" animBg="1"/>
      <p:bldP spid="19" grpId="0"/>
      <p:bldP spid="20" grpId="0"/>
      <p:bldP spid="24" grpId="0" animBg="1"/>
      <p:bldP spid="26" grpId="0"/>
      <p:bldP spid="28" grpId="0"/>
      <p:bldP spid="30" grpId="0" animBg="1"/>
      <p:bldP spid="31" grpId="0" animBg="1"/>
      <p:bldP spid="32" grpId="0"/>
      <p:bldP spid="33" grpId="0"/>
      <p:bldP spid="34" grpId="0"/>
      <p:bldP spid="35" grpId="0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673F2321-D3ED-4A7F-9979-4AFE52A88951}"/>
              </a:ext>
            </a:extLst>
          </p:cNvPr>
          <p:cNvSpPr/>
          <p:nvPr/>
        </p:nvSpPr>
        <p:spPr>
          <a:xfrm rot="6871589">
            <a:off x="4221084" y="-501880"/>
            <a:ext cx="4028019" cy="3472434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7438E4-DA22-4C7C-B58A-82EFB8E22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435" y="971517"/>
            <a:ext cx="5141108" cy="1448186"/>
          </a:xfrm>
        </p:spPr>
        <p:txBody>
          <a:bodyPr/>
          <a:lstStyle/>
          <a:p>
            <a:r>
              <a:rPr lang="en-US"/>
              <a:t>LIST OF CONTENT</a:t>
            </a:r>
            <a:br>
              <a:rPr lang="en-US"/>
            </a:br>
            <a:r>
              <a:rPr lang="en-US"/>
              <a:t>WE WILL SHOW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7F4F1D2-CD43-4F4A-A85C-2E3442377F13}"/>
              </a:ext>
            </a:extLst>
          </p:cNvPr>
          <p:cNvSpPr/>
          <p:nvPr/>
        </p:nvSpPr>
        <p:spPr>
          <a:xfrm rot="5400000" flipH="1">
            <a:off x="1095221" y="356230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800DB-DC37-4BA9-AF45-AF99CDDC14DC}"/>
              </a:ext>
            </a:extLst>
          </p:cNvPr>
          <p:cNvSpPr txBox="1"/>
          <p:nvPr/>
        </p:nvSpPr>
        <p:spPr>
          <a:xfrm>
            <a:off x="1331340" y="3524655"/>
            <a:ext cx="1211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+mj-lt"/>
              </a:rPr>
              <a:t>01.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AECCA3-E115-43E0-B26D-12EDA5451568}"/>
              </a:ext>
            </a:extLst>
          </p:cNvPr>
          <p:cNvSpPr txBox="1"/>
          <p:nvPr/>
        </p:nvSpPr>
        <p:spPr>
          <a:xfrm>
            <a:off x="1002274" y="4860528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9720A7-D3A1-4B0E-AF48-92196B8AAB13}"/>
              </a:ext>
            </a:extLst>
          </p:cNvPr>
          <p:cNvSpPr txBox="1"/>
          <p:nvPr/>
        </p:nvSpPr>
        <p:spPr>
          <a:xfrm>
            <a:off x="998538" y="454834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CD320AE-B1BC-45AD-8735-F4EC5AFFFA22}"/>
              </a:ext>
            </a:extLst>
          </p:cNvPr>
          <p:cNvSpPr/>
          <p:nvPr/>
        </p:nvSpPr>
        <p:spPr>
          <a:xfrm rot="5400000" flipH="1">
            <a:off x="3817223" y="356230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21B50C-203C-48F6-ACAA-F7AB97555F49}"/>
              </a:ext>
            </a:extLst>
          </p:cNvPr>
          <p:cNvSpPr txBox="1"/>
          <p:nvPr/>
        </p:nvSpPr>
        <p:spPr>
          <a:xfrm>
            <a:off x="4053342" y="3524655"/>
            <a:ext cx="1211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+mj-lt"/>
              </a:rPr>
              <a:t>02.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9EB880-F535-471D-BD9E-9A10CA42FF50}"/>
              </a:ext>
            </a:extLst>
          </p:cNvPr>
          <p:cNvSpPr txBox="1"/>
          <p:nvPr/>
        </p:nvSpPr>
        <p:spPr>
          <a:xfrm>
            <a:off x="3724276" y="4860528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28DC68-C04F-4D99-A7C9-940791E3A24D}"/>
              </a:ext>
            </a:extLst>
          </p:cNvPr>
          <p:cNvSpPr txBox="1"/>
          <p:nvPr/>
        </p:nvSpPr>
        <p:spPr>
          <a:xfrm>
            <a:off x="3720540" y="454834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56CC432-A610-45A4-B295-5A157FDB2434}"/>
              </a:ext>
            </a:extLst>
          </p:cNvPr>
          <p:cNvSpPr/>
          <p:nvPr/>
        </p:nvSpPr>
        <p:spPr>
          <a:xfrm rot="5400000" flipH="1">
            <a:off x="6535489" y="356230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6355E8-A225-466C-8330-261E07C6535B}"/>
              </a:ext>
            </a:extLst>
          </p:cNvPr>
          <p:cNvSpPr txBox="1"/>
          <p:nvPr/>
        </p:nvSpPr>
        <p:spPr>
          <a:xfrm>
            <a:off x="6771608" y="3524655"/>
            <a:ext cx="1211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+mj-lt"/>
              </a:rPr>
              <a:t>03.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2BE888-A71C-4CF5-AFDD-8646ABD7E479}"/>
              </a:ext>
            </a:extLst>
          </p:cNvPr>
          <p:cNvSpPr txBox="1"/>
          <p:nvPr/>
        </p:nvSpPr>
        <p:spPr>
          <a:xfrm>
            <a:off x="6442542" y="4860528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70779E-F5B6-4D94-ACF2-9D3B582661AE}"/>
              </a:ext>
            </a:extLst>
          </p:cNvPr>
          <p:cNvSpPr txBox="1"/>
          <p:nvPr/>
        </p:nvSpPr>
        <p:spPr>
          <a:xfrm>
            <a:off x="6438806" y="454834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3B48BFC-998F-4770-AE3F-A5CE4AF244FF}"/>
              </a:ext>
            </a:extLst>
          </p:cNvPr>
          <p:cNvSpPr/>
          <p:nvPr/>
        </p:nvSpPr>
        <p:spPr>
          <a:xfrm rot="5400000" flipH="1">
            <a:off x="9257491" y="356230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3C4F0-3FED-4B10-A49B-E5A5AD01863E}"/>
              </a:ext>
            </a:extLst>
          </p:cNvPr>
          <p:cNvSpPr txBox="1"/>
          <p:nvPr/>
        </p:nvSpPr>
        <p:spPr>
          <a:xfrm>
            <a:off x="9493610" y="3524655"/>
            <a:ext cx="1211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+mj-lt"/>
              </a:rPr>
              <a:t>04.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91CC11-0A9E-4E23-B9F7-074C1A35178A}"/>
              </a:ext>
            </a:extLst>
          </p:cNvPr>
          <p:cNvSpPr txBox="1"/>
          <p:nvPr/>
        </p:nvSpPr>
        <p:spPr>
          <a:xfrm>
            <a:off x="9164544" y="4860528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F96BBF-446F-48B1-9A1B-20B57A9E3A24}"/>
              </a:ext>
            </a:extLst>
          </p:cNvPr>
          <p:cNvSpPr txBox="1"/>
          <p:nvPr/>
        </p:nvSpPr>
        <p:spPr>
          <a:xfrm>
            <a:off x="9160808" y="454834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B743B-4AA0-41AF-83CE-D2F8D4A819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5896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4" grpId="0"/>
      <p:bldP spid="6" grpId="0" animBg="1"/>
      <p:bldP spid="7" grpId="0"/>
      <p:bldP spid="8" grpId="0"/>
      <p:bldP spid="9" grpId="0"/>
      <p:bldP spid="26" grpId="0" animBg="1"/>
      <p:bldP spid="27" grpId="0"/>
      <p:bldP spid="28" grpId="0"/>
      <p:bldP spid="29" grpId="0"/>
      <p:bldP spid="30" grpId="0" animBg="1"/>
      <p:bldP spid="31" grpId="0"/>
      <p:bldP spid="32" grpId="0"/>
      <p:bldP spid="33" grpId="0"/>
      <p:bldP spid="34" grpId="0" animBg="1"/>
      <p:bldP spid="35" grpId="0"/>
      <p:bldP spid="36" grpId="0"/>
      <p:bldP spid="3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D141FE8-E75B-4BC0-A68D-AE848BCDE1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0A85B-82E9-46F7-A3C2-D2B6D2BD3A64}"/>
              </a:ext>
            </a:extLst>
          </p:cNvPr>
          <p:cNvSpPr/>
          <p:nvPr/>
        </p:nvSpPr>
        <p:spPr>
          <a:xfrm>
            <a:off x="-3" y="0"/>
            <a:ext cx="12192001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6B0A4-D5F2-4F9B-A180-7A294480806C}"/>
              </a:ext>
            </a:extLst>
          </p:cNvPr>
          <p:cNvSpPr txBox="1"/>
          <p:nvPr/>
        </p:nvSpPr>
        <p:spPr>
          <a:xfrm>
            <a:off x="4265082" y="6337300"/>
            <a:ext cx="3661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latin typeface="+mj-lt"/>
              </a:rPr>
              <a:t>HATO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C099208-AEBF-4658-8EF9-CEBBD4B31205}"/>
              </a:ext>
            </a:extLst>
          </p:cNvPr>
          <p:cNvSpPr/>
          <p:nvPr/>
        </p:nvSpPr>
        <p:spPr>
          <a:xfrm>
            <a:off x="4265082" y="1860782"/>
            <a:ext cx="3661835" cy="315675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C7AE9-AD64-4D10-839B-006AD1D31FD0}"/>
              </a:ext>
            </a:extLst>
          </p:cNvPr>
          <p:cNvSpPr txBox="1"/>
          <p:nvPr/>
        </p:nvSpPr>
        <p:spPr>
          <a:xfrm>
            <a:off x="3022601" y="2421776"/>
            <a:ext cx="61467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latin typeface="+mj-lt"/>
              </a:rPr>
              <a:t>THANKS FOR</a:t>
            </a:r>
            <a:br>
              <a:rPr lang="en-US" sz="6600" b="1">
                <a:latin typeface="+mj-lt"/>
              </a:rPr>
            </a:br>
            <a:r>
              <a:rPr lang="en-US" sz="6600" b="1">
                <a:latin typeface="+mj-lt"/>
              </a:rPr>
              <a:t>WATCHING</a:t>
            </a:r>
          </a:p>
        </p:txBody>
      </p:sp>
    </p:spTree>
    <p:extLst>
      <p:ext uri="{BB962C8B-B14F-4D97-AF65-F5344CB8AC3E}">
        <p14:creationId xmlns:p14="http://schemas.microsoft.com/office/powerpoint/2010/main" val="170970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D6781-6B3B-4993-BC1C-0B5FCD5D68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26A446-43EF-4533-8EB0-187D8D486FF7}"/>
              </a:ext>
            </a:extLst>
          </p:cNvPr>
          <p:cNvSpPr/>
          <p:nvPr/>
        </p:nvSpPr>
        <p:spPr>
          <a:xfrm>
            <a:off x="-2" y="0"/>
            <a:ext cx="7686678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57ECCC7-07AB-4955-86C4-87D78C0F2A68}"/>
              </a:ext>
            </a:extLst>
          </p:cNvPr>
          <p:cNvSpPr/>
          <p:nvPr/>
        </p:nvSpPr>
        <p:spPr>
          <a:xfrm rot="5400000" flipH="1">
            <a:off x="5629016" y="839325"/>
            <a:ext cx="6113318" cy="517935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89386B-A199-4627-9835-DCB87A1057C6}"/>
              </a:ext>
            </a:extLst>
          </p:cNvPr>
          <p:cNvSpPr txBox="1"/>
          <p:nvPr/>
        </p:nvSpPr>
        <p:spPr>
          <a:xfrm>
            <a:off x="6702328" y="2459504"/>
            <a:ext cx="29274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2"/>
                </a:solidFill>
                <a:latin typeface="+mj-lt"/>
              </a:rPr>
              <a:t>BREAK</a:t>
            </a:r>
          </a:p>
          <a:p>
            <a:r>
              <a:rPr lang="en-US" sz="6000" b="1">
                <a:solidFill>
                  <a:schemeClr val="bg2"/>
                </a:solidFill>
                <a:latin typeface="+mj-lt"/>
              </a:rPr>
              <a:t>SLIDE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3C8855C-A0F9-4F5D-A930-76A48AEA389B}"/>
              </a:ext>
            </a:extLst>
          </p:cNvPr>
          <p:cNvSpPr/>
          <p:nvPr/>
        </p:nvSpPr>
        <p:spPr>
          <a:xfrm rot="8214976">
            <a:off x="-27398" y="522020"/>
            <a:ext cx="4028019" cy="3472434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FBD32-7EEF-408A-938C-BE70B54C92D9}"/>
              </a:ext>
            </a:extLst>
          </p:cNvPr>
          <p:cNvSpPr txBox="1"/>
          <p:nvPr/>
        </p:nvSpPr>
        <p:spPr>
          <a:xfrm>
            <a:off x="975291" y="1485676"/>
            <a:ext cx="427672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>
                <a:latin typeface="+mj-lt"/>
              </a:rPr>
              <a:t>Coming Together </a:t>
            </a:r>
          </a:p>
          <a:p>
            <a:r>
              <a:rPr lang="en-US" sz="3600" b="1">
                <a:latin typeface="+mj-lt"/>
              </a:rPr>
              <a:t>Is A Beginning. </a:t>
            </a:r>
          </a:p>
          <a:p>
            <a:r>
              <a:rPr lang="en-US" sz="3600" b="1">
                <a:latin typeface="+mj-lt"/>
              </a:rPr>
              <a:t>Keeping Together </a:t>
            </a:r>
          </a:p>
          <a:p>
            <a:r>
              <a:rPr lang="en-US" sz="3600" b="1">
                <a:latin typeface="+mj-lt"/>
              </a:rPr>
              <a:t>Is Progress. </a:t>
            </a:r>
          </a:p>
          <a:p>
            <a:r>
              <a:rPr lang="en-US" sz="3600" b="1">
                <a:latin typeface="+mj-lt"/>
              </a:rPr>
              <a:t>Working Together </a:t>
            </a:r>
          </a:p>
          <a:p>
            <a:r>
              <a:rPr lang="en-US" sz="3600" b="1">
                <a:latin typeface="+mj-lt"/>
              </a:rPr>
              <a:t>Is Success.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40B184-6517-45D9-B41D-F9FC858614C3}"/>
              </a:ext>
            </a:extLst>
          </p:cNvPr>
          <p:cNvSpPr txBox="1"/>
          <p:nvPr/>
        </p:nvSpPr>
        <p:spPr>
          <a:xfrm>
            <a:off x="975290" y="5002993"/>
            <a:ext cx="175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- TERRY AKI</a:t>
            </a:r>
          </a:p>
        </p:txBody>
      </p:sp>
    </p:spTree>
    <p:extLst>
      <p:ext uri="{BB962C8B-B14F-4D97-AF65-F5344CB8AC3E}">
        <p14:creationId xmlns:p14="http://schemas.microsoft.com/office/powerpoint/2010/main" val="321107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9" grpId="0"/>
      <p:bldP spid="13" grpId="0" animBg="1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E02C11-57D5-46B4-809C-592C9CE94B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99FF6A-97F5-446F-ACB4-0FCB39180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8235" y="939800"/>
            <a:ext cx="5141108" cy="1448186"/>
          </a:xfrm>
        </p:spPr>
        <p:txBody>
          <a:bodyPr/>
          <a:lstStyle/>
          <a:p>
            <a:r>
              <a:rPr lang="en-US"/>
              <a:t>EVERYTHING</a:t>
            </a:r>
            <a:br>
              <a:rPr lang="en-US"/>
            </a:br>
            <a:r>
              <a:rPr lang="en-US"/>
              <a:t>ALL ABOUT US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5955A78-BC57-47FB-9643-11561D2D759F}"/>
              </a:ext>
            </a:extLst>
          </p:cNvPr>
          <p:cNvSpPr/>
          <p:nvPr/>
        </p:nvSpPr>
        <p:spPr>
          <a:xfrm rot="14213025">
            <a:off x="6934251" y="-656892"/>
            <a:ext cx="4028019" cy="3472434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38FCDA9-2BB0-4807-84CE-1482990FB1B5}"/>
              </a:ext>
            </a:extLst>
          </p:cNvPr>
          <p:cNvSpPr/>
          <p:nvPr/>
        </p:nvSpPr>
        <p:spPr>
          <a:xfrm>
            <a:off x="2184024" y="386588"/>
            <a:ext cx="1283451" cy="110642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48D5E1-B6E3-4671-971F-130338DCFDBD}"/>
              </a:ext>
            </a:extLst>
          </p:cNvPr>
          <p:cNvSpPr txBox="1"/>
          <p:nvPr/>
        </p:nvSpPr>
        <p:spPr>
          <a:xfrm>
            <a:off x="6431834" y="2950723"/>
            <a:ext cx="41211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placerat, dapibus lectus ut faucibus lacus Orci varius natoque penatibus et magnis parturient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56B30-B0AF-4D50-8798-8FD996316BC6}"/>
              </a:ext>
            </a:extLst>
          </p:cNvPr>
          <p:cNvSpPr txBox="1"/>
          <p:nvPr/>
        </p:nvSpPr>
        <p:spPr>
          <a:xfrm>
            <a:off x="6428099" y="260996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WHO WE ARE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13871C-32CE-4F49-A995-8ECD174793B4}"/>
              </a:ext>
            </a:extLst>
          </p:cNvPr>
          <p:cNvSpPr txBox="1"/>
          <p:nvPr/>
        </p:nvSpPr>
        <p:spPr>
          <a:xfrm>
            <a:off x="7060801" y="4639109"/>
            <a:ext cx="41211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placerat, dapibus lectus ut faucibus lacus Orci varius natoque penatibus et magnis parturient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F4CB2-8DEE-4F1C-9303-2AFC8CCFA7F9}"/>
              </a:ext>
            </a:extLst>
          </p:cNvPr>
          <p:cNvSpPr txBox="1"/>
          <p:nvPr/>
        </p:nvSpPr>
        <p:spPr>
          <a:xfrm>
            <a:off x="7057066" y="4298352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WHAT WE DO ?</a:t>
            </a:r>
          </a:p>
        </p:txBody>
      </p:sp>
    </p:spTree>
    <p:extLst>
      <p:ext uri="{BB962C8B-B14F-4D97-AF65-F5344CB8AC3E}">
        <p14:creationId xmlns:p14="http://schemas.microsoft.com/office/powerpoint/2010/main" val="93566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5" grpId="0" animBg="1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E3EFD-2725-46CD-8B42-F604B41F58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D80BDD1-6F64-4EF1-BE60-BF8E8B7277EE}"/>
              </a:ext>
            </a:extLst>
          </p:cNvPr>
          <p:cNvSpPr/>
          <p:nvPr/>
        </p:nvSpPr>
        <p:spPr>
          <a:xfrm>
            <a:off x="-393360" y="-958320"/>
            <a:ext cx="3328941" cy="2869780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075DF5-0589-4F43-8DAC-E77573A4A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435" y="952467"/>
            <a:ext cx="5141108" cy="1448186"/>
          </a:xfrm>
        </p:spPr>
        <p:txBody>
          <a:bodyPr/>
          <a:lstStyle/>
          <a:p>
            <a:r>
              <a:rPr lang="en-US"/>
              <a:t>MEET COMPANY</a:t>
            </a:r>
            <a:br>
              <a:rPr lang="en-US"/>
            </a:br>
            <a:r>
              <a:rPr lang="en-US"/>
              <a:t>FOUNDER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BB23E35-1B8C-46DD-AAF9-DEF4631D32F6}"/>
              </a:ext>
            </a:extLst>
          </p:cNvPr>
          <p:cNvSpPr/>
          <p:nvPr/>
        </p:nvSpPr>
        <p:spPr>
          <a:xfrm rot="16200000">
            <a:off x="5750274" y="2875787"/>
            <a:ext cx="1283451" cy="110642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A6F0C8-ABA8-4366-BD32-9AC92A26B0C5}"/>
              </a:ext>
            </a:extLst>
          </p:cNvPr>
          <p:cNvSpPr txBox="1"/>
          <p:nvPr/>
        </p:nvSpPr>
        <p:spPr>
          <a:xfrm>
            <a:off x="1002273" y="3004205"/>
            <a:ext cx="4121150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libero placerat, dapibus lectus ut faucibus lacus Orci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28A26D-131C-414B-A5A9-7356A648023E}"/>
              </a:ext>
            </a:extLst>
          </p:cNvPr>
          <p:cNvSpPr txBox="1"/>
          <p:nvPr/>
        </p:nvSpPr>
        <p:spPr>
          <a:xfrm>
            <a:off x="998538" y="2615823"/>
            <a:ext cx="2238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1"/>
                </a:solidFill>
                <a:latin typeface="+mj-lt"/>
              </a:rPr>
              <a:t>ADAM ZAPPLE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90B249C4-10DF-42D5-BF27-B403735D3766}"/>
              </a:ext>
            </a:extLst>
          </p:cNvPr>
          <p:cNvSpPr/>
          <p:nvPr/>
        </p:nvSpPr>
        <p:spPr>
          <a:xfrm rot="5400000" flipH="1">
            <a:off x="1058867" y="4149896"/>
            <a:ext cx="796923" cy="6870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F33897-96A2-4088-A2D3-95FCB54049F9}"/>
              </a:ext>
            </a:extLst>
          </p:cNvPr>
          <p:cNvSpPr txBox="1"/>
          <p:nvPr/>
        </p:nvSpPr>
        <p:spPr>
          <a:xfrm>
            <a:off x="1002274" y="5328047"/>
            <a:ext cx="212192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placerat, dapibus lectus ut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DF9001-FD9C-41C6-A400-2AD6858A64D0}"/>
              </a:ext>
            </a:extLst>
          </p:cNvPr>
          <p:cNvSpPr txBox="1"/>
          <p:nvPr/>
        </p:nvSpPr>
        <p:spPr>
          <a:xfrm>
            <a:off x="998538" y="5015865"/>
            <a:ext cx="2020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4B11663A-307C-41FA-A7FD-DF8415A07095}"/>
              </a:ext>
            </a:extLst>
          </p:cNvPr>
          <p:cNvSpPr/>
          <p:nvPr/>
        </p:nvSpPr>
        <p:spPr>
          <a:xfrm rot="5400000" flipH="1">
            <a:off x="3301449" y="4155034"/>
            <a:ext cx="796923" cy="6870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5B255A-9879-473B-9554-E1274B8BD2B6}"/>
              </a:ext>
            </a:extLst>
          </p:cNvPr>
          <p:cNvSpPr txBox="1"/>
          <p:nvPr/>
        </p:nvSpPr>
        <p:spPr>
          <a:xfrm>
            <a:off x="3244856" y="5333185"/>
            <a:ext cx="212192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placerat, dapibus lectus 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0D2193-6661-4661-8FE6-63CD6CB910A9}"/>
              </a:ext>
            </a:extLst>
          </p:cNvPr>
          <p:cNvSpPr txBox="1"/>
          <p:nvPr/>
        </p:nvSpPr>
        <p:spPr>
          <a:xfrm>
            <a:off x="3241120" y="5021003"/>
            <a:ext cx="2020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9" name="Freeform 49">
            <a:extLst>
              <a:ext uri="{FF2B5EF4-FFF2-40B4-BE49-F238E27FC236}">
                <a16:creationId xmlns:a16="http://schemas.microsoft.com/office/drawing/2014/main" id="{61C2EB0E-49C1-4676-99CC-01177AFF8157}"/>
              </a:ext>
            </a:extLst>
          </p:cNvPr>
          <p:cNvSpPr>
            <a:spLocks noEditPoints="1"/>
          </p:cNvSpPr>
          <p:nvPr/>
        </p:nvSpPr>
        <p:spPr bwMode="auto">
          <a:xfrm>
            <a:off x="1389318" y="4288074"/>
            <a:ext cx="498974" cy="410647"/>
          </a:xfrm>
          <a:custGeom>
            <a:avLst/>
            <a:gdLst>
              <a:gd name="T0" fmla="*/ 123 w 136"/>
              <a:gd name="T1" fmla="*/ 22 h 112"/>
              <a:gd name="T2" fmla="*/ 92 w 136"/>
              <a:gd name="T3" fmla="*/ 22 h 112"/>
              <a:gd name="T4" fmla="*/ 92 w 136"/>
              <a:gd name="T5" fmla="*/ 14 h 112"/>
              <a:gd name="T6" fmla="*/ 79 w 136"/>
              <a:gd name="T7" fmla="*/ 0 h 112"/>
              <a:gd name="T8" fmla="*/ 57 w 136"/>
              <a:gd name="T9" fmla="*/ 0 h 112"/>
              <a:gd name="T10" fmla="*/ 44 w 136"/>
              <a:gd name="T11" fmla="*/ 14 h 112"/>
              <a:gd name="T12" fmla="*/ 44 w 136"/>
              <a:gd name="T13" fmla="*/ 22 h 112"/>
              <a:gd name="T14" fmla="*/ 12 w 136"/>
              <a:gd name="T15" fmla="*/ 22 h 112"/>
              <a:gd name="T16" fmla="*/ 0 w 136"/>
              <a:gd name="T17" fmla="*/ 34 h 112"/>
              <a:gd name="T18" fmla="*/ 0 w 136"/>
              <a:gd name="T19" fmla="*/ 99 h 112"/>
              <a:gd name="T20" fmla="*/ 12 w 136"/>
              <a:gd name="T21" fmla="*/ 112 h 112"/>
              <a:gd name="T22" fmla="*/ 123 w 136"/>
              <a:gd name="T23" fmla="*/ 112 h 112"/>
              <a:gd name="T24" fmla="*/ 136 w 136"/>
              <a:gd name="T25" fmla="*/ 99 h 112"/>
              <a:gd name="T26" fmla="*/ 136 w 136"/>
              <a:gd name="T27" fmla="*/ 34 h 112"/>
              <a:gd name="T28" fmla="*/ 123 w 136"/>
              <a:gd name="T29" fmla="*/ 22 h 112"/>
              <a:gd name="T30" fmla="*/ 22 w 136"/>
              <a:gd name="T31" fmla="*/ 104 h 112"/>
              <a:gd name="T32" fmla="*/ 22 w 136"/>
              <a:gd name="T33" fmla="*/ 29 h 112"/>
              <a:gd name="T34" fmla="*/ 39 w 136"/>
              <a:gd name="T35" fmla="*/ 29 h 112"/>
              <a:gd name="T36" fmla="*/ 39 w 136"/>
              <a:gd name="T37" fmla="*/ 104 h 112"/>
              <a:gd name="T38" fmla="*/ 22 w 136"/>
              <a:gd name="T39" fmla="*/ 104 h 112"/>
              <a:gd name="T40" fmla="*/ 83 w 136"/>
              <a:gd name="T41" fmla="*/ 22 h 112"/>
              <a:gd name="T42" fmla="*/ 52 w 136"/>
              <a:gd name="T43" fmla="*/ 22 h 112"/>
              <a:gd name="T44" fmla="*/ 52 w 136"/>
              <a:gd name="T45" fmla="*/ 14 h 112"/>
              <a:gd name="T46" fmla="*/ 57 w 136"/>
              <a:gd name="T47" fmla="*/ 9 h 112"/>
              <a:gd name="T48" fmla="*/ 79 w 136"/>
              <a:gd name="T49" fmla="*/ 9 h 112"/>
              <a:gd name="T50" fmla="*/ 83 w 136"/>
              <a:gd name="T51" fmla="*/ 14 h 112"/>
              <a:gd name="T52" fmla="*/ 83 w 136"/>
              <a:gd name="T53" fmla="*/ 22 h 112"/>
              <a:gd name="T54" fmla="*/ 96 w 136"/>
              <a:gd name="T55" fmla="*/ 104 h 112"/>
              <a:gd name="T56" fmla="*/ 96 w 136"/>
              <a:gd name="T57" fmla="*/ 29 h 112"/>
              <a:gd name="T58" fmla="*/ 114 w 136"/>
              <a:gd name="T59" fmla="*/ 29 h 112"/>
              <a:gd name="T60" fmla="*/ 114 w 136"/>
              <a:gd name="T61" fmla="*/ 104 h 112"/>
              <a:gd name="T62" fmla="*/ 96 w 136"/>
              <a:gd name="T63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6" h="112">
                <a:moveTo>
                  <a:pt x="123" y="22"/>
                </a:moveTo>
                <a:cubicBezTo>
                  <a:pt x="92" y="22"/>
                  <a:pt x="92" y="22"/>
                  <a:pt x="92" y="22"/>
                </a:cubicBezTo>
                <a:cubicBezTo>
                  <a:pt x="92" y="14"/>
                  <a:pt x="92" y="14"/>
                  <a:pt x="92" y="14"/>
                </a:cubicBezTo>
                <a:cubicBezTo>
                  <a:pt x="92" y="6"/>
                  <a:pt x="86" y="0"/>
                  <a:pt x="79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0" y="0"/>
                  <a:pt x="44" y="6"/>
                  <a:pt x="44" y="14"/>
                </a:cubicBezTo>
                <a:cubicBezTo>
                  <a:pt x="44" y="22"/>
                  <a:pt x="44" y="22"/>
                  <a:pt x="44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5" y="22"/>
                  <a:pt x="0" y="27"/>
                  <a:pt x="0" y="34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6"/>
                  <a:pt x="5" y="112"/>
                  <a:pt x="12" y="112"/>
                </a:cubicBezTo>
                <a:cubicBezTo>
                  <a:pt x="123" y="112"/>
                  <a:pt x="123" y="112"/>
                  <a:pt x="123" y="112"/>
                </a:cubicBezTo>
                <a:cubicBezTo>
                  <a:pt x="130" y="112"/>
                  <a:pt x="136" y="106"/>
                  <a:pt x="136" y="99"/>
                </a:cubicBezTo>
                <a:cubicBezTo>
                  <a:pt x="136" y="34"/>
                  <a:pt x="136" y="34"/>
                  <a:pt x="136" y="34"/>
                </a:cubicBezTo>
                <a:cubicBezTo>
                  <a:pt x="136" y="27"/>
                  <a:pt x="130" y="22"/>
                  <a:pt x="123" y="22"/>
                </a:cubicBezTo>
                <a:close/>
                <a:moveTo>
                  <a:pt x="22" y="104"/>
                </a:moveTo>
                <a:cubicBezTo>
                  <a:pt x="22" y="29"/>
                  <a:pt x="22" y="29"/>
                  <a:pt x="22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104"/>
                  <a:pt x="39" y="104"/>
                  <a:pt x="39" y="104"/>
                </a:cubicBezTo>
                <a:lnTo>
                  <a:pt x="22" y="104"/>
                </a:lnTo>
                <a:close/>
                <a:moveTo>
                  <a:pt x="83" y="22"/>
                </a:moveTo>
                <a:cubicBezTo>
                  <a:pt x="52" y="22"/>
                  <a:pt x="52" y="22"/>
                  <a:pt x="52" y="22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1"/>
                  <a:pt x="54" y="9"/>
                  <a:pt x="57" y="9"/>
                </a:cubicBezTo>
                <a:cubicBezTo>
                  <a:pt x="79" y="9"/>
                  <a:pt x="79" y="9"/>
                  <a:pt x="79" y="9"/>
                </a:cubicBezTo>
                <a:cubicBezTo>
                  <a:pt x="81" y="9"/>
                  <a:pt x="83" y="11"/>
                  <a:pt x="83" y="14"/>
                </a:cubicBezTo>
                <a:lnTo>
                  <a:pt x="83" y="22"/>
                </a:lnTo>
                <a:close/>
                <a:moveTo>
                  <a:pt x="96" y="104"/>
                </a:moveTo>
                <a:cubicBezTo>
                  <a:pt x="96" y="29"/>
                  <a:pt x="96" y="29"/>
                  <a:pt x="96" y="29"/>
                </a:cubicBezTo>
                <a:cubicBezTo>
                  <a:pt x="114" y="29"/>
                  <a:pt x="114" y="29"/>
                  <a:pt x="114" y="29"/>
                </a:cubicBezTo>
                <a:cubicBezTo>
                  <a:pt x="114" y="104"/>
                  <a:pt x="114" y="104"/>
                  <a:pt x="114" y="104"/>
                </a:cubicBezTo>
                <a:lnTo>
                  <a:pt x="96" y="1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B355D71-FE44-451B-AD6F-EA076B9549EA}"/>
              </a:ext>
            </a:extLst>
          </p:cNvPr>
          <p:cNvGrpSpPr/>
          <p:nvPr/>
        </p:nvGrpSpPr>
        <p:grpSpPr>
          <a:xfrm>
            <a:off x="3620745" y="4246661"/>
            <a:ext cx="422668" cy="493471"/>
            <a:chOff x="3254375" y="804863"/>
            <a:chExt cx="625475" cy="730250"/>
          </a:xfrm>
          <a:solidFill>
            <a:schemeClr val="tx1"/>
          </a:solidFill>
        </p:grpSpPr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1B15FD4B-B5F3-45BA-900A-E60F4429F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4375" y="1208088"/>
              <a:ext cx="625475" cy="327025"/>
            </a:xfrm>
            <a:custGeom>
              <a:avLst/>
              <a:gdLst>
                <a:gd name="T0" fmla="*/ 124 w 164"/>
                <a:gd name="T1" fmla="*/ 0 h 86"/>
                <a:gd name="T2" fmla="*/ 108 w 164"/>
                <a:gd name="T3" fmla="*/ 0 h 86"/>
                <a:gd name="T4" fmla="*/ 95 w 164"/>
                <a:gd name="T5" fmla="*/ 44 h 86"/>
                <a:gd name="T6" fmla="*/ 84 w 164"/>
                <a:gd name="T7" fmla="*/ 21 h 86"/>
                <a:gd name="T8" fmla="*/ 95 w 164"/>
                <a:gd name="T9" fmla="*/ 8 h 86"/>
                <a:gd name="T10" fmla="*/ 94 w 164"/>
                <a:gd name="T11" fmla="*/ 6 h 86"/>
                <a:gd name="T12" fmla="*/ 81 w 164"/>
                <a:gd name="T13" fmla="*/ 7 h 86"/>
                <a:gd name="T14" fmla="*/ 69 w 164"/>
                <a:gd name="T15" fmla="*/ 6 h 86"/>
                <a:gd name="T16" fmla="*/ 68 w 164"/>
                <a:gd name="T17" fmla="*/ 7 h 86"/>
                <a:gd name="T18" fmla="*/ 80 w 164"/>
                <a:gd name="T19" fmla="*/ 22 h 86"/>
                <a:gd name="T20" fmla="*/ 70 w 164"/>
                <a:gd name="T21" fmla="*/ 45 h 86"/>
                <a:gd name="T22" fmla="*/ 57 w 164"/>
                <a:gd name="T23" fmla="*/ 0 h 86"/>
                <a:gd name="T24" fmla="*/ 40 w 164"/>
                <a:gd name="T25" fmla="*/ 0 h 86"/>
                <a:gd name="T26" fmla="*/ 0 w 164"/>
                <a:gd name="T27" fmla="*/ 40 h 86"/>
                <a:gd name="T28" fmla="*/ 0 w 164"/>
                <a:gd name="T29" fmla="*/ 86 h 86"/>
                <a:gd name="T30" fmla="*/ 164 w 164"/>
                <a:gd name="T31" fmla="*/ 86 h 86"/>
                <a:gd name="T32" fmla="*/ 164 w 164"/>
                <a:gd name="T33" fmla="*/ 40 h 86"/>
                <a:gd name="T34" fmla="*/ 124 w 164"/>
                <a:gd name="T3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86">
                  <a:moveTo>
                    <a:pt x="124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0" y="7"/>
                    <a:pt x="86" y="7"/>
                    <a:pt x="81" y="7"/>
                  </a:cubicBezTo>
                  <a:cubicBezTo>
                    <a:pt x="77" y="7"/>
                    <a:pt x="73" y="7"/>
                    <a:pt x="69" y="6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64" y="86"/>
                    <a:pt x="164" y="86"/>
                    <a:pt x="164" y="86"/>
                  </a:cubicBezTo>
                  <a:cubicBezTo>
                    <a:pt x="164" y="40"/>
                    <a:pt x="164" y="40"/>
                    <a:pt x="164" y="40"/>
                  </a:cubicBezTo>
                  <a:cubicBezTo>
                    <a:pt x="164" y="18"/>
                    <a:pt x="147" y="0"/>
                    <a:pt x="1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E5CB41B3-44F0-4EA5-8FB4-7D241F8BE9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9788" y="804863"/>
              <a:ext cx="377825" cy="403225"/>
            </a:xfrm>
            <a:custGeom>
              <a:avLst/>
              <a:gdLst>
                <a:gd name="T0" fmla="*/ 91 w 99"/>
                <a:gd name="T1" fmla="*/ 38 h 106"/>
                <a:gd name="T2" fmla="*/ 49 w 99"/>
                <a:gd name="T3" fmla="*/ 0 h 106"/>
                <a:gd name="T4" fmla="*/ 8 w 99"/>
                <a:gd name="T5" fmla="*/ 38 h 106"/>
                <a:gd name="T6" fmla="*/ 0 w 99"/>
                <a:gd name="T7" fmla="*/ 53 h 106"/>
                <a:gd name="T8" fmla="*/ 11 w 99"/>
                <a:gd name="T9" fmla="*/ 68 h 106"/>
                <a:gd name="T10" fmla="*/ 12 w 99"/>
                <a:gd name="T11" fmla="*/ 68 h 106"/>
                <a:gd name="T12" fmla="*/ 49 w 99"/>
                <a:gd name="T13" fmla="*/ 106 h 106"/>
                <a:gd name="T14" fmla="*/ 87 w 99"/>
                <a:gd name="T15" fmla="*/ 68 h 106"/>
                <a:gd name="T16" fmla="*/ 88 w 99"/>
                <a:gd name="T17" fmla="*/ 68 h 106"/>
                <a:gd name="T18" fmla="*/ 99 w 99"/>
                <a:gd name="T19" fmla="*/ 53 h 106"/>
                <a:gd name="T20" fmla="*/ 91 w 99"/>
                <a:gd name="T21" fmla="*/ 38 h 106"/>
                <a:gd name="T22" fmla="*/ 76 w 99"/>
                <a:gd name="T23" fmla="*/ 44 h 106"/>
                <a:gd name="T24" fmla="*/ 71 w 99"/>
                <a:gd name="T25" fmla="*/ 44 h 106"/>
                <a:gd name="T26" fmla="*/ 71 w 99"/>
                <a:gd name="T27" fmla="*/ 49 h 106"/>
                <a:gd name="T28" fmla="*/ 75 w 99"/>
                <a:gd name="T29" fmla="*/ 51 h 106"/>
                <a:gd name="T30" fmla="*/ 76 w 99"/>
                <a:gd name="T31" fmla="*/ 53 h 106"/>
                <a:gd name="T32" fmla="*/ 71 w 99"/>
                <a:gd name="T33" fmla="*/ 62 h 106"/>
                <a:gd name="T34" fmla="*/ 68 w 99"/>
                <a:gd name="T35" fmla="*/ 62 h 106"/>
                <a:gd name="T36" fmla="*/ 65 w 99"/>
                <a:gd name="T37" fmla="*/ 59 h 106"/>
                <a:gd name="T38" fmla="*/ 60 w 99"/>
                <a:gd name="T39" fmla="*/ 63 h 106"/>
                <a:gd name="T40" fmla="*/ 62 w 99"/>
                <a:gd name="T41" fmla="*/ 67 h 106"/>
                <a:gd name="T42" fmla="*/ 61 w 99"/>
                <a:gd name="T43" fmla="*/ 69 h 106"/>
                <a:gd name="T44" fmla="*/ 52 w 99"/>
                <a:gd name="T45" fmla="*/ 72 h 106"/>
                <a:gd name="T46" fmla="*/ 49 w 99"/>
                <a:gd name="T47" fmla="*/ 70 h 106"/>
                <a:gd name="T48" fmla="*/ 49 w 99"/>
                <a:gd name="T49" fmla="*/ 66 h 106"/>
                <a:gd name="T50" fmla="*/ 43 w 99"/>
                <a:gd name="T51" fmla="*/ 65 h 106"/>
                <a:gd name="T52" fmla="*/ 42 w 99"/>
                <a:gd name="T53" fmla="*/ 69 h 106"/>
                <a:gd name="T54" fmla="*/ 40 w 99"/>
                <a:gd name="T55" fmla="*/ 70 h 106"/>
                <a:gd name="T56" fmla="*/ 31 w 99"/>
                <a:gd name="T57" fmla="*/ 65 h 106"/>
                <a:gd name="T58" fmla="*/ 31 w 99"/>
                <a:gd name="T59" fmla="*/ 62 h 106"/>
                <a:gd name="T60" fmla="*/ 34 w 99"/>
                <a:gd name="T61" fmla="*/ 59 h 106"/>
                <a:gd name="T62" fmla="*/ 30 w 99"/>
                <a:gd name="T63" fmla="*/ 55 h 106"/>
                <a:gd name="T64" fmla="*/ 26 w 99"/>
                <a:gd name="T65" fmla="*/ 57 h 106"/>
                <a:gd name="T66" fmla="*/ 24 w 99"/>
                <a:gd name="T67" fmla="*/ 55 h 106"/>
                <a:gd name="T68" fmla="*/ 21 w 99"/>
                <a:gd name="T69" fmla="*/ 46 h 106"/>
                <a:gd name="T70" fmla="*/ 23 w 99"/>
                <a:gd name="T71" fmla="*/ 44 h 106"/>
                <a:gd name="T72" fmla="*/ 27 w 99"/>
                <a:gd name="T73" fmla="*/ 44 h 106"/>
                <a:gd name="T74" fmla="*/ 28 w 99"/>
                <a:gd name="T75" fmla="*/ 38 h 106"/>
                <a:gd name="T76" fmla="*/ 24 w 99"/>
                <a:gd name="T77" fmla="*/ 37 h 106"/>
                <a:gd name="T78" fmla="*/ 23 w 99"/>
                <a:gd name="T79" fmla="*/ 34 h 106"/>
                <a:gd name="T80" fmla="*/ 28 w 99"/>
                <a:gd name="T81" fmla="*/ 26 h 106"/>
                <a:gd name="T82" fmla="*/ 31 w 99"/>
                <a:gd name="T83" fmla="*/ 25 h 106"/>
                <a:gd name="T84" fmla="*/ 34 w 99"/>
                <a:gd name="T85" fmla="*/ 28 h 106"/>
                <a:gd name="T86" fmla="*/ 38 w 99"/>
                <a:gd name="T87" fmla="*/ 25 h 106"/>
                <a:gd name="T88" fmla="*/ 36 w 99"/>
                <a:gd name="T89" fmla="*/ 21 h 106"/>
                <a:gd name="T90" fmla="*/ 37 w 99"/>
                <a:gd name="T91" fmla="*/ 18 h 106"/>
                <a:gd name="T92" fmla="*/ 47 w 99"/>
                <a:gd name="T93" fmla="*/ 16 h 106"/>
                <a:gd name="T94" fmla="*/ 49 w 99"/>
                <a:gd name="T95" fmla="*/ 17 h 106"/>
                <a:gd name="T96" fmla="*/ 49 w 99"/>
                <a:gd name="T97" fmla="*/ 22 h 106"/>
                <a:gd name="T98" fmla="*/ 55 w 99"/>
                <a:gd name="T99" fmla="*/ 22 h 106"/>
                <a:gd name="T100" fmla="*/ 56 w 99"/>
                <a:gd name="T101" fmla="*/ 18 h 106"/>
                <a:gd name="T102" fmla="*/ 59 w 99"/>
                <a:gd name="T103" fmla="*/ 17 h 106"/>
                <a:gd name="T104" fmla="*/ 67 w 99"/>
                <a:gd name="T105" fmla="*/ 22 h 106"/>
                <a:gd name="T106" fmla="*/ 68 w 99"/>
                <a:gd name="T107" fmla="*/ 25 h 106"/>
                <a:gd name="T108" fmla="*/ 65 w 99"/>
                <a:gd name="T109" fmla="*/ 28 h 106"/>
                <a:gd name="T110" fmla="*/ 68 w 99"/>
                <a:gd name="T111" fmla="*/ 33 h 106"/>
                <a:gd name="T112" fmla="*/ 72 w 99"/>
                <a:gd name="T113" fmla="*/ 31 h 106"/>
                <a:gd name="T114" fmla="*/ 75 w 99"/>
                <a:gd name="T115" fmla="*/ 32 h 106"/>
                <a:gd name="T116" fmla="*/ 77 w 99"/>
                <a:gd name="T117" fmla="*/ 41 h 106"/>
                <a:gd name="T118" fmla="*/ 76 w 99"/>
                <a:gd name="T119" fmla="*/ 4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9" h="106">
                  <a:moveTo>
                    <a:pt x="91" y="38"/>
                  </a:moveTo>
                  <a:cubicBezTo>
                    <a:pt x="89" y="12"/>
                    <a:pt x="71" y="0"/>
                    <a:pt x="49" y="0"/>
                  </a:cubicBezTo>
                  <a:cubicBezTo>
                    <a:pt x="27" y="0"/>
                    <a:pt x="10" y="12"/>
                    <a:pt x="8" y="38"/>
                  </a:cubicBezTo>
                  <a:cubicBezTo>
                    <a:pt x="3" y="40"/>
                    <a:pt x="0" y="46"/>
                    <a:pt x="0" y="53"/>
                  </a:cubicBezTo>
                  <a:cubicBezTo>
                    <a:pt x="0" y="61"/>
                    <a:pt x="5" y="68"/>
                    <a:pt x="11" y="68"/>
                  </a:cubicBezTo>
                  <a:cubicBezTo>
                    <a:pt x="11" y="68"/>
                    <a:pt x="12" y="68"/>
                    <a:pt x="12" y="68"/>
                  </a:cubicBezTo>
                  <a:cubicBezTo>
                    <a:pt x="19" y="88"/>
                    <a:pt x="33" y="106"/>
                    <a:pt x="49" y="106"/>
                  </a:cubicBezTo>
                  <a:cubicBezTo>
                    <a:pt x="66" y="106"/>
                    <a:pt x="80" y="88"/>
                    <a:pt x="87" y="68"/>
                  </a:cubicBezTo>
                  <a:cubicBezTo>
                    <a:pt x="87" y="68"/>
                    <a:pt x="87" y="68"/>
                    <a:pt x="88" y="68"/>
                  </a:cubicBezTo>
                  <a:cubicBezTo>
                    <a:pt x="94" y="68"/>
                    <a:pt x="99" y="61"/>
                    <a:pt x="99" y="53"/>
                  </a:cubicBezTo>
                  <a:cubicBezTo>
                    <a:pt x="99" y="46"/>
                    <a:pt x="95" y="40"/>
                    <a:pt x="91" y="38"/>
                  </a:cubicBezTo>
                  <a:close/>
                  <a:moveTo>
                    <a:pt x="76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1" y="46"/>
                    <a:pt x="71" y="48"/>
                    <a:pt x="71" y="49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6" y="52"/>
                    <a:pt x="76" y="53"/>
                  </a:cubicBezTo>
                  <a:cubicBezTo>
                    <a:pt x="74" y="56"/>
                    <a:pt x="73" y="59"/>
                    <a:pt x="71" y="62"/>
                  </a:cubicBezTo>
                  <a:cubicBezTo>
                    <a:pt x="70" y="63"/>
                    <a:pt x="69" y="63"/>
                    <a:pt x="68" y="62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4" y="61"/>
                    <a:pt x="62" y="62"/>
                    <a:pt x="60" y="63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63" y="67"/>
                    <a:pt x="62" y="69"/>
                    <a:pt x="61" y="69"/>
                  </a:cubicBezTo>
                  <a:cubicBezTo>
                    <a:pt x="58" y="71"/>
                    <a:pt x="55" y="71"/>
                    <a:pt x="52" y="72"/>
                  </a:cubicBezTo>
                  <a:cubicBezTo>
                    <a:pt x="50" y="72"/>
                    <a:pt x="49" y="71"/>
                    <a:pt x="49" y="70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7" y="66"/>
                    <a:pt x="45" y="66"/>
                    <a:pt x="43" y="65"/>
                  </a:cubicBezTo>
                  <a:cubicBezTo>
                    <a:pt x="42" y="69"/>
                    <a:pt x="42" y="69"/>
                    <a:pt x="42" y="69"/>
                  </a:cubicBezTo>
                  <a:cubicBezTo>
                    <a:pt x="42" y="70"/>
                    <a:pt x="41" y="71"/>
                    <a:pt x="40" y="70"/>
                  </a:cubicBezTo>
                  <a:cubicBezTo>
                    <a:pt x="37" y="69"/>
                    <a:pt x="34" y="67"/>
                    <a:pt x="31" y="65"/>
                  </a:cubicBezTo>
                  <a:cubicBezTo>
                    <a:pt x="30" y="64"/>
                    <a:pt x="30" y="63"/>
                    <a:pt x="31" y="62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2" y="58"/>
                    <a:pt x="31" y="56"/>
                    <a:pt x="30" y="55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4" y="57"/>
                    <a:pt x="24" y="55"/>
                  </a:cubicBezTo>
                  <a:cubicBezTo>
                    <a:pt x="22" y="53"/>
                    <a:pt x="22" y="49"/>
                    <a:pt x="21" y="46"/>
                  </a:cubicBezTo>
                  <a:cubicBezTo>
                    <a:pt x="21" y="45"/>
                    <a:pt x="22" y="44"/>
                    <a:pt x="23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2"/>
                    <a:pt x="27" y="40"/>
                    <a:pt x="28" y="38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7"/>
                    <a:pt x="22" y="35"/>
                    <a:pt x="23" y="34"/>
                  </a:cubicBezTo>
                  <a:cubicBezTo>
                    <a:pt x="24" y="31"/>
                    <a:pt x="26" y="28"/>
                    <a:pt x="28" y="26"/>
                  </a:cubicBezTo>
                  <a:cubicBezTo>
                    <a:pt x="29" y="25"/>
                    <a:pt x="30" y="24"/>
                    <a:pt x="31" y="25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5" y="27"/>
                    <a:pt x="36" y="25"/>
                    <a:pt x="38" y="25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0"/>
                    <a:pt x="36" y="19"/>
                    <a:pt x="37" y="18"/>
                  </a:cubicBezTo>
                  <a:cubicBezTo>
                    <a:pt x="40" y="17"/>
                    <a:pt x="44" y="16"/>
                    <a:pt x="47" y="16"/>
                  </a:cubicBezTo>
                  <a:cubicBezTo>
                    <a:pt x="48" y="16"/>
                    <a:pt x="49" y="16"/>
                    <a:pt x="49" y="17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1" y="22"/>
                    <a:pt x="53" y="22"/>
                    <a:pt x="55" y="22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7"/>
                    <a:pt x="58" y="17"/>
                    <a:pt x="59" y="17"/>
                  </a:cubicBezTo>
                  <a:cubicBezTo>
                    <a:pt x="62" y="19"/>
                    <a:pt x="65" y="20"/>
                    <a:pt x="67" y="22"/>
                  </a:cubicBezTo>
                  <a:cubicBezTo>
                    <a:pt x="68" y="23"/>
                    <a:pt x="69" y="24"/>
                    <a:pt x="68" y="25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6" y="29"/>
                    <a:pt x="67" y="31"/>
                    <a:pt x="68" y="33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3" y="30"/>
                    <a:pt x="74" y="31"/>
                    <a:pt x="75" y="32"/>
                  </a:cubicBezTo>
                  <a:cubicBezTo>
                    <a:pt x="76" y="35"/>
                    <a:pt x="77" y="38"/>
                    <a:pt x="77" y="41"/>
                  </a:cubicBezTo>
                  <a:cubicBezTo>
                    <a:pt x="77" y="43"/>
                    <a:pt x="77" y="44"/>
                    <a:pt x="7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Oval 32">
              <a:extLst>
                <a:ext uri="{FF2B5EF4-FFF2-40B4-BE49-F238E27FC236}">
                  <a16:creationId xmlns:a16="http://schemas.microsoft.com/office/drawing/2014/main" id="{1B8AC028-A591-4F74-A203-E8B2C3977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075" y="927101"/>
              <a:ext cx="92075" cy="920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42528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/>
      <p:bldP spid="28" grpId="0" animBg="1"/>
      <p:bldP spid="30" grpId="0"/>
      <p:bldP spid="31" grpId="0"/>
      <p:bldP spid="33" grpId="0" animBg="1"/>
      <p:bldP spid="34" grpId="0"/>
      <p:bldP spid="35" grpId="0"/>
      <p:bldP spid="36" grpId="0" animBg="1"/>
      <p:bldP spid="37" grpId="0"/>
      <p:bldP spid="38" grpId="0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EC868-8640-4F3A-9A9B-4FB1D815A8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37EB9E4-8EF0-46FB-B441-E60268D7A4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B7DDC8F-6A55-465A-ADFC-BF6DF67C3B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9084897-0BA9-4CC9-937E-BF04115CD3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D7B1E487-AA5C-4DCC-BFD6-2A9AB7472EF4}"/>
              </a:ext>
            </a:extLst>
          </p:cNvPr>
          <p:cNvSpPr/>
          <p:nvPr/>
        </p:nvSpPr>
        <p:spPr>
          <a:xfrm rot="5400000">
            <a:off x="2411166" y="-563804"/>
            <a:ext cx="2501083" cy="2156108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34882C30-4D35-4E93-B166-85E31007D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435" y="657192"/>
            <a:ext cx="5141108" cy="1448186"/>
          </a:xfrm>
        </p:spPr>
        <p:txBody>
          <a:bodyPr/>
          <a:lstStyle/>
          <a:p>
            <a:r>
              <a:rPr lang="en-US"/>
              <a:t>LETS MEET OUR</a:t>
            </a:r>
            <a:br>
              <a:rPr lang="en-US"/>
            </a:br>
            <a:r>
              <a:rPr lang="en-US"/>
              <a:t>TEAM MEMBER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F9BA9-8B47-4025-A345-F341F4126CF0}"/>
              </a:ext>
            </a:extLst>
          </p:cNvPr>
          <p:cNvSpPr txBox="1"/>
          <p:nvPr/>
        </p:nvSpPr>
        <p:spPr>
          <a:xfrm>
            <a:off x="618407" y="5040869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Suspendisse at velit sapien Vestibulum libero placerat, dapibus lectus ut faucibus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2151F-452D-47DE-9CBD-FAC84BF35E8B}"/>
              </a:ext>
            </a:extLst>
          </p:cNvPr>
          <p:cNvSpPr txBox="1"/>
          <p:nvPr/>
        </p:nvSpPr>
        <p:spPr>
          <a:xfrm>
            <a:off x="1523282" y="4509612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>
                <a:solidFill>
                  <a:schemeClr val="accent1"/>
                </a:solidFill>
                <a:latin typeface="+mj-lt"/>
              </a:rPr>
              <a:t>BARRY CUDA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BB42F-3D0D-41F6-AB6E-9B62484CC941}"/>
              </a:ext>
            </a:extLst>
          </p:cNvPr>
          <p:cNvSpPr txBox="1"/>
          <p:nvPr/>
        </p:nvSpPr>
        <p:spPr>
          <a:xfrm>
            <a:off x="2266950" y="4824473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/>
              <a:t>Designer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1F07D-59C9-41F4-8952-D004BFD1F1B9}"/>
              </a:ext>
            </a:extLst>
          </p:cNvPr>
          <p:cNvSpPr txBox="1"/>
          <p:nvPr/>
        </p:nvSpPr>
        <p:spPr>
          <a:xfrm>
            <a:off x="3440673" y="5040869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Suspendisse at velit sapien Vestibulum libero placerat, dapibus lectus ut faucibus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30D20F-D9A3-41E2-87CD-C5B2C55D58F6}"/>
              </a:ext>
            </a:extLst>
          </p:cNvPr>
          <p:cNvSpPr txBox="1"/>
          <p:nvPr/>
        </p:nvSpPr>
        <p:spPr>
          <a:xfrm>
            <a:off x="4345548" y="4509612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>
                <a:solidFill>
                  <a:schemeClr val="accent1"/>
                </a:solidFill>
                <a:latin typeface="+mj-lt"/>
              </a:rPr>
              <a:t>CAL ORIE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270FCF-AA39-416C-9CF8-3B57B298427B}"/>
              </a:ext>
            </a:extLst>
          </p:cNvPr>
          <p:cNvSpPr txBox="1"/>
          <p:nvPr/>
        </p:nvSpPr>
        <p:spPr>
          <a:xfrm>
            <a:off x="5089216" y="4824473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/>
              <a:t>Designer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6F5818-182B-448E-AFAF-C69ED52B0746}"/>
              </a:ext>
            </a:extLst>
          </p:cNvPr>
          <p:cNvSpPr txBox="1"/>
          <p:nvPr/>
        </p:nvSpPr>
        <p:spPr>
          <a:xfrm>
            <a:off x="6262939" y="5040869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Suspendisse at velit sapien Vestibulum libero placerat, dapibus lectus ut faucibus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FB2BA-2A5E-40E5-8BDE-A33F7A9A01DE}"/>
              </a:ext>
            </a:extLst>
          </p:cNvPr>
          <p:cNvSpPr txBox="1"/>
          <p:nvPr/>
        </p:nvSpPr>
        <p:spPr>
          <a:xfrm>
            <a:off x="7167814" y="4509612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>
                <a:solidFill>
                  <a:schemeClr val="accent1"/>
                </a:solidFill>
                <a:latin typeface="+mj-lt"/>
              </a:rPr>
              <a:t>SUE SHEE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6E759C-56C0-42AE-B254-B62A686E4D11}"/>
              </a:ext>
            </a:extLst>
          </p:cNvPr>
          <p:cNvSpPr txBox="1"/>
          <p:nvPr/>
        </p:nvSpPr>
        <p:spPr>
          <a:xfrm>
            <a:off x="7911482" y="4824473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/>
              <a:t>Designer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4A1D2C-9F2B-42E0-BB59-2D2CFC48FD39}"/>
              </a:ext>
            </a:extLst>
          </p:cNvPr>
          <p:cNvSpPr txBox="1"/>
          <p:nvPr/>
        </p:nvSpPr>
        <p:spPr>
          <a:xfrm>
            <a:off x="9085205" y="5040869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Suspendisse at velit sapien Vestibulum libero placerat, dapibus lectus ut faucibus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F4E68D-C108-4C50-9FF0-242492F1E55E}"/>
              </a:ext>
            </a:extLst>
          </p:cNvPr>
          <p:cNvSpPr txBox="1"/>
          <p:nvPr/>
        </p:nvSpPr>
        <p:spPr>
          <a:xfrm>
            <a:off x="9990080" y="4509612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>
                <a:solidFill>
                  <a:schemeClr val="accent1"/>
                </a:solidFill>
                <a:latin typeface="+mj-lt"/>
              </a:rPr>
              <a:t>MARV ELIS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872702-A21F-4351-B315-4912CB1C41E7}"/>
              </a:ext>
            </a:extLst>
          </p:cNvPr>
          <p:cNvSpPr txBox="1"/>
          <p:nvPr/>
        </p:nvSpPr>
        <p:spPr>
          <a:xfrm>
            <a:off x="10733748" y="4824473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/>
              <a:t>Designer</a:t>
            </a: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05597511-13C4-4FED-9134-67CD91D35663}"/>
              </a:ext>
            </a:extLst>
          </p:cNvPr>
          <p:cNvSpPr/>
          <p:nvPr/>
        </p:nvSpPr>
        <p:spPr>
          <a:xfrm rot="16200000">
            <a:off x="2121453" y="2824928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D116203B-8A80-4928-A79C-081A8DF2E74A}"/>
              </a:ext>
            </a:extLst>
          </p:cNvPr>
          <p:cNvSpPr/>
          <p:nvPr/>
        </p:nvSpPr>
        <p:spPr>
          <a:xfrm rot="16200000">
            <a:off x="4943719" y="2824928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9D6DC747-D709-43F1-B7EF-60B95095C688}"/>
              </a:ext>
            </a:extLst>
          </p:cNvPr>
          <p:cNvSpPr/>
          <p:nvPr/>
        </p:nvSpPr>
        <p:spPr>
          <a:xfrm rot="16200000">
            <a:off x="7767790" y="2824929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FA8A071E-0C9E-44D7-B5CC-F54E885A2D2A}"/>
              </a:ext>
            </a:extLst>
          </p:cNvPr>
          <p:cNvSpPr/>
          <p:nvPr/>
        </p:nvSpPr>
        <p:spPr>
          <a:xfrm rot="16200000">
            <a:off x="10590056" y="2824929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FA7472-0B63-420A-8D02-09796BA66CDA}"/>
              </a:ext>
            </a:extLst>
          </p:cNvPr>
          <p:cNvSpPr txBox="1"/>
          <p:nvPr/>
        </p:nvSpPr>
        <p:spPr>
          <a:xfrm>
            <a:off x="6610326" y="1256217"/>
            <a:ext cx="5073056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placerat, penatibus et magnis parturient montes, nascetur ridiculus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902C1F-DDDC-4D56-84A1-B159BC511CD6}"/>
              </a:ext>
            </a:extLst>
          </p:cNvPr>
          <p:cNvSpPr txBox="1"/>
          <p:nvPr/>
        </p:nvSpPr>
        <p:spPr>
          <a:xfrm>
            <a:off x="6606591" y="924985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181461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1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50" grpId="0" animBg="1"/>
      <p:bldP spid="51" grpId="0" animBg="1"/>
      <p:bldP spid="52" grpId="0" animBg="1"/>
      <p:bldP spid="53" grpId="0" animBg="1"/>
      <p:bldP spid="55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B6E6B-33FD-4AF4-9387-85A776DAE69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D9AAB9-7A5E-4890-BB17-99FDA021A939}"/>
              </a:ext>
            </a:extLst>
          </p:cNvPr>
          <p:cNvGrpSpPr/>
          <p:nvPr/>
        </p:nvGrpSpPr>
        <p:grpSpPr>
          <a:xfrm>
            <a:off x="5934244" y="2898760"/>
            <a:ext cx="869854" cy="678481"/>
            <a:chOff x="5587176" y="3396962"/>
            <a:chExt cx="540111" cy="421284"/>
          </a:xfrm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25C5AAA-1AB1-497B-A2E0-22E411B10A02}"/>
                </a:ext>
              </a:extLst>
            </p:cNvPr>
            <p:cNvSpPr/>
            <p:nvPr/>
          </p:nvSpPr>
          <p:spPr>
            <a:xfrm>
              <a:off x="5587176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B7C66F-349C-4DD3-8659-5356578B4095}"/>
                </a:ext>
              </a:extLst>
            </p:cNvPr>
            <p:cNvSpPr/>
            <p:nvPr/>
          </p:nvSpPr>
          <p:spPr>
            <a:xfrm>
              <a:off x="5911244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6698766-2296-4EE7-9910-3F9D33639A7B}"/>
              </a:ext>
            </a:extLst>
          </p:cNvPr>
          <p:cNvSpPr/>
          <p:nvPr/>
        </p:nvSpPr>
        <p:spPr>
          <a:xfrm>
            <a:off x="8799268" y="-641507"/>
            <a:ext cx="2501083" cy="2156108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635DB1-A17F-44AB-93B7-CA4ED148BF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WHAT IS OUR</a:t>
            </a:r>
            <a:br>
              <a:rPr lang="en-US"/>
            </a:br>
            <a:r>
              <a:rPr lang="en-US"/>
              <a:t>VISION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354070-42FB-40AD-8937-BB7046EC0930}"/>
              </a:ext>
            </a:extLst>
          </p:cNvPr>
          <p:cNvSpPr txBox="1"/>
          <p:nvPr/>
        </p:nvSpPr>
        <p:spPr>
          <a:xfrm>
            <a:off x="6237451" y="3025776"/>
            <a:ext cx="52379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latin typeface="+mj-lt"/>
              </a:rPr>
              <a:t>Efficiency Is Doing Better That </a:t>
            </a:r>
          </a:p>
          <a:p>
            <a:r>
              <a:rPr lang="en-US" sz="2800" b="1">
                <a:latin typeface="+mj-lt"/>
              </a:rPr>
              <a:t>What Is Already Being Done.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ACC17-DC8D-457E-B95A-39ED58805DE1}"/>
              </a:ext>
            </a:extLst>
          </p:cNvPr>
          <p:cNvSpPr txBox="1"/>
          <p:nvPr/>
        </p:nvSpPr>
        <p:spPr>
          <a:xfrm>
            <a:off x="5140767" y="4730386"/>
            <a:ext cx="574630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 penatibus et magnis parturient montes, nascetur ridiculus mus Cras ultricies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AA734D-61AB-4A20-9709-A3E5E73019B7}"/>
              </a:ext>
            </a:extLst>
          </p:cNvPr>
          <p:cNvSpPr txBox="1"/>
          <p:nvPr/>
        </p:nvSpPr>
        <p:spPr>
          <a:xfrm>
            <a:off x="5137033" y="4389629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16315C2-BDA5-41ED-96CB-46A4B74EE1D4}"/>
              </a:ext>
            </a:extLst>
          </p:cNvPr>
          <p:cNvSpPr/>
          <p:nvPr/>
        </p:nvSpPr>
        <p:spPr>
          <a:xfrm flipV="1">
            <a:off x="2301652" y="5740400"/>
            <a:ext cx="1060704" cy="91440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4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11" grpId="0"/>
      <p:bldP spid="17" grpId="0"/>
      <p:bldP spid="18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0028200-407E-42FF-8EEA-A93626805FE2}"/>
              </a:ext>
            </a:extLst>
          </p:cNvPr>
          <p:cNvSpPr/>
          <p:nvPr/>
        </p:nvSpPr>
        <p:spPr>
          <a:xfrm>
            <a:off x="3133725" y="-486898"/>
            <a:ext cx="3527151" cy="2608891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8CA7D-4A4A-43A1-8D6A-63064787FBE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EE0895-FD4F-4546-985B-9BE64CAD6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385" y="1101692"/>
            <a:ext cx="5141108" cy="1448186"/>
          </a:xfrm>
        </p:spPr>
        <p:txBody>
          <a:bodyPr/>
          <a:lstStyle/>
          <a:p>
            <a:r>
              <a:rPr lang="en-US"/>
              <a:t>HOW ABOUT</a:t>
            </a:r>
            <a:br>
              <a:rPr lang="en-US"/>
            </a:br>
            <a:r>
              <a:rPr lang="en-US"/>
              <a:t>OUR MISSION ?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DBC5CF57-EA5E-46C4-86C1-FD1451AC7374}"/>
              </a:ext>
            </a:extLst>
          </p:cNvPr>
          <p:cNvSpPr/>
          <p:nvPr/>
        </p:nvSpPr>
        <p:spPr>
          <a:xfrm flipV="1">
            <a:off x="8829646" y="5740400"/>
            <a:ext cx="1060704" cy="91440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CDD030-42CA-4C86-9CE8-E5D845131C4A}"/>
              </a:ext>
            </a:extLst>
          </p:cNvPr>
          <p:cNvGrpSpPr/>
          <p:nvPr/>
        </p:nvGrpSpPr>
        <p:grpSpPr>
          <a:xfrm>
            <a:off x="1119736" y="2932068"/>
            <a:ext cx="869854" cy="678481"/>
            <a:chOff x="5587176" y="3396962"/>
            <a:chExt cx="540111" cy="421284"/>
          </a:xfrm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6284206-D670-442F-AB7F-81AB113F6369}"/>
                </a:ext>
              </a:extLst>
            </p:cNvPr>
            <p:cNvSpPr/>
            <p:nvPr/>
          </p:nvSpPr>
          <p:spPr>
            <a:xfrm>
              <a:off x="5587176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FBA47CD-F361-491B-88FF-1DA8C9601C43}"/>
                </a:ext>
              </a:extLst>
            </p:cNvPr>
            <p:cNvSpPr/>
            <p:nvPr/>
          </p:nvSpPr>
          <p:spPr>
            <a:xfrm>
              <a:off x="5911244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70DB9F1-7F79-4504-AEEB-CB70070A1C81}"/>
              </a:ext>
            </a:extLst>
          </p:cNvPr>
          <p:cNvSpPr txBox="1"/>
          <p:nvPr/>
        </p:nvSpPr>
        <p:spPr>
          <a:xfrm>
            <a:off x="1299118" y="3059084"/>
            <a:ext cx="57779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latin typeface="+mj-lt"/>
              </a:rPr>
              <a:t>No One Can Whistle A Symphony. </a:t>
            </a:r>
          </a:p>
          <a:p>
            <a:r>
              <a:rPr lang="en-US" sz="2800" b="1">
                <a:latin typeface="+mj-lt"/>
              </a:rPr>
              <a:t>It Takes A Whole Orchestra To Play It.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06FFE0-71F2-43B0-9448-DBE88FC97CE0}"/>
              </a:ext>
            </a:extLst>
          </p:cNvPr>
          <p:cNvSpPr txBox="1"/>
          <p:nvPr/>
        </p:nvSpPr>
        <p:spPr>
          <a:xfrm>
            <a:off x="1013385" y="4730386"/>
            <a:ext cx="574630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 penatibus et magnis parturient montes, nascetur ridiculus mus Cras ultricies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CF443C-B207-477C-827E-DD7019596488}"/>
              </a:ext>
            </a:extLst>
          </p:cNvPr>
          <p:cNvSpPr txBox="1"/>
          <p:nvPr/>
        </p:nvSpPr>
        <p:spPr>
          <a:xfrm>
            <a:off x="1013385" y="4389629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354918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8" grpId="0" animBg="1"/>
      <p:bldP spid="20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hato grey dark">
      <a:dk1>
        <a:srgbClr val="FFFFFF"/>
      </a:dk1>
      <a:lt1>
        <a:srgbClr val="262626"/>
      </a:lt1>
      <a:dk2>
        <a:srgbClr val="262626"/>
      </a:dk2>
      <a:lt2>
        <a:srgbClr val="FFFFFF"/>
      </a:lt2>
      <a:accent1>
        <a:srgbClr val="606A74"/>
      </a:accent1>
      <a:accent2>
        <a:srgbClr val="6A757F"/>
      </a:accent2>
      <a:accent3>
        <a:srgbClr val="212930"/>
      </a:accent3>
      <a:accent4>
        <a:srgbClr val="414B56"/>
      </a:accent4>
      <a:accent5>
        <a:srgbClr val="3D4242"/>
      </a:accent5>
      <a:accent6>
        <a:srgbClr val="323531"/>
      </a:accent6>
      <a:hlink>
        <a:srgbClr val="A05024"/>
      </a:hlink>
      <a:folHlink>
        <a:srgbClr val="FEC037"/>
      </a:folHlink>
    </a:clrScheme>
    <a:fontScheme name="Custom 11">
      <a:majorFont>
        <a:latin typeface="Oswald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3173</TotalTime>
  <Words>1458</Words>
  <Application>Microsoft Office PowerPoint</Application>
  <PresentationFormat>Widescreen</PresentationFormat>
  <Paragraphs>263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Oswald</vt:lpstr>
      <vt:lpstr>Roboto</vt:lpstr>
      <vt:lpstr>Office Theme</vt:lpstr>
      <vt:lpstr>PowerPoint Presentation</vt:lpstr>
      <vt:lpstr>HELLO EVERYONE WELCOME !</vt:lpstr>
      <vt:lpstr>LIST OF CONTENT WE WILL SHOW</vt:lpstr>
      <vt:lpstr>PowerPoint Presentation</vt:lpstr>
      <vt:lpstr>EVERYTHING ALL ABOUT US</vt:lpstr>
      <vt:lpstr>MEET COMPANY FOUNDER</vt:lpstr>
      <vt:lpstr>LETS MEET OUR TEAM MEMBER</vt:lpstr>
      <vt:lpstr>WHAT IS OUR VISION ?</vt:lpstr>
      <vt:lpstr>HOW ABOUT OUR MISSION ?</vt:lpstr>
      <vt:lpstr>QUICK VIEW OF OUR BUSINESS</vt:lpstr>
      <vt:lpstr>WHAT PROBLEM WE FACING ?</vt:lpstr>
      <vt:lpstr>HOW TO SOLVE THE PROBLEM</vt:lpstr>
      <vt:lpstr>SWOT ANALYTICS</vt:lpstr>
      <vt:lpstr>OUR TARGET MARKETING</vt:lpstr>
      <vt:lpstr>WHAT SERVICES WE OFFER ?</vt:lpstr>
      <vt:lpstr>PowerPoint Presentation</vt:lpstr>
      <vt:lpstr>CHART SLIDE</vt:lpstr>
      <vt:lpstr>CHART SLIDE REPORT</vt:lpstr>
      <vt:lpstr>CHART SLIDE REPORT</vt:lpstr>
      <vt:lpstr>INFOGRAPHIC SLIDE</vt:lpstr>
      <vt:lpstr>INFOGRAPHIC REPORT SLIDE</vt:lpstr>
      <vt:lpstr>INFOGRAPHIC SLIDE</vt:lpstr>
      <vt:lpstr>MAP SLIDE REPORT</vt:lpstr>
      <vt:lpstr>PowerPoint Presentation</vt:lpstr>
      <vt:lpstr>MOCKUP SLIDE SHOWCASE</vt:lpstr>
      <vt:lpstr>MOCKUP SLIDE</vt:lpstr>
      <vt:lpstr>PRICING CONTENT</vt:lpstr>
      <vt:lpstr>CLIENT TESTIMONIALS</vt:lpstr>
      <vt:lpstr>FIND &amp; CONTACT ON DETAIL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DESIGNESTO</dc:creator>
  <cp:lastModifiedBy>NDZR</cp:lastModifiedBy>
  <cp:revision>236</cp:revision>
  <dcterms:created xsi:type="dcterms:W3CDTF">2017-01-10T11:09:36Z</dcterms:created>
  <dcterms:modified xsi:type="dcterms:W3CDTF">2021-08-31T12:56:03Z</dcterms:modified>
</cp:coreProperties>
</file>