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red dark">
      <a:dk1>
        <a:srgbClr val="FFFFFF"/>
      </a:dk1>
      <a:lt1>
        <a:srgbClr val="262626"/>
      </a:lt1>
      <a:dk2>
        <a:srgbClr val="262626"/>
      </a:dk2>
      <a:lt2>
        <a:srgbClr val="FFFFFF"/>
      </a:lt2>
      <a:accent1>
        <a:srgbClr val="FF4C5B"/>
      </a:accent1>
      <a:accent2>
        <a:srgbClr val="8F2828"/>
      </a:accent2>
      <a:accent3>
        <a:srgbClr val="9C3232"/>
      </a:accent3>
      <a:accent4>
        <a:srgbClr val="A24040"/>
      </a:accent4>
      <a:accent5>
        <a:srgbClr val="BB5252"/>
      </a:accent5>
      <a:accent6>
        <a:srgbClr val="CD7070"/>
      </a:accent6>
      <a:hlink>
        <a:srgbClr val="0563C1"/>
      </a:hlink>
      <a:folHlink>
        <a:srgbClr val="954F72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3170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231</cp:revision>
  <dcterms:created xsi:type="dcterms:W3CDTF">2017-01-10T11:09:36Z</dcterms:created>
  <dcterms:modified xsi:type="dcterms:W3CDTF">2021-08-31T12:55:52Z</dcterms:modified>
</cp:coreProperties>
</file>