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90" d="100"/>
          <a:sy n="90" d="100"/>
        </p:scale>
        <p:origin x="9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834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7675" y="939800"/>
            <a:ext cx="7683500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4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4999"/>
            <a:ext cx="8467726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355" y="571114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0576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555" y="675889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5657850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12192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2185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3981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9715503" y="933102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6454417" y="1034926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7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3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2876" y="3304070"/>
            <a:ext cx="4286247" cy="24808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6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5398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3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6668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669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232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233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3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42" y="4312118"/>
            <a:ext cx="12192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664811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4892" y="131260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058" y="2"/>
            <a:ext cx="6545944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71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667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8235" y="939800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6667500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2733" y="0"/>
            <a:ext cx="5699267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5246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2222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6571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4488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754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9020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3660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83309A-053D-4F5F-B9E6-8670B1B66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563569" y="2485276"/>
            <a:ext cx="50648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51CB-8C9A-4D90-A59C-43280B062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0217"/>
            <a:ext cx="5141108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7387046" y="-628220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5613260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7309411" y="3000692"/>
            <a:ext cx="415869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7309410" y="265993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6154453" y="4465051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6099736" y="5545300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6096000" y="5233118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8397035" y="447018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8342318" y="5550438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8338582" y="5238256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6518144" y="4607597"/>
            <a:ext cx="356477" cy="310253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8715180" y="4559206"/>
            <a:ext cx="407933" cy="407035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9041-6808-4576-8B14-F57BEF90B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119925" y="-459895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844517"/>
            <a:ext cx="5141108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8724525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1071278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1016560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1012825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3784883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3730165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3726430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370603" y="2698933"/>
            <a:ext cx="505957" cy="505958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4072770" y="2694017"/>
            <a:ext cx="525828" cy="496740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1012826" y="5140574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1012825" y="4799817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397240" y="-121912"/>
            <a:ext cx="4016739" cy="405573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6E9F-2F4E-407F-B271-05D6F0C50B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55" y="571114"/>
            <a:ext cx="5141108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6096001" y="1142976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6096000" y="80221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61765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61218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61180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90340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89793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89755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9381881" y="2411735"/>
            <a:ext cx="387126" cy="354866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6444406" y="2368385"/>
            <a:ext cx="441568" cy="44156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7574633" y="4974290"/>
            <a:ext cx="1166774" cy="100584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6341585" y="-90397"/>
            <a:ext cx="1873838" cy="143515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2343288" y="2998224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3915332" y="2998225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5487375" y="2998225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7059419" y="2998224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3256135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4828178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6400222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7972265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2356481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2598768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3924856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4167143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5499432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5741719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7067807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7310094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A16ED-430B-4FBD-B29B-AF531C86F5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6615907" y="-486668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55" y="675889"/>
            <a:ext cx="5141108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3393850" y="730788"/>
            <a:ext cx="1552976" cy="13387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5539138" y="2528448"/>
            <a:ext cx="280427" cy="66368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8423519" y="2533515"/>
            <a:ext cx="306554" cy="658614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5410201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5410200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8342139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8342138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5985518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8896434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5410200" y="5478969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5410199" y="513821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D2B55-348E-4770-A96C-46D2067225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766155" y="-595211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5" y="720725"/>
            <a:ext cx="5141913" cy="1447800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65869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64939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64902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93301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92371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92334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65869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64939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64902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93301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92371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92334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6922792" y="1039891"/>
            <a:ext cx="489304" cy="49180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9682725" y="1033371"/>
            <a:ext cx="495048" cy="468364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6953032" y="3902667"/>
            <a:ext cx="473493" cy="390059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9758925" y="3894831"/>
            <a:ext cx="401046" cy="45369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4793433" y="3271305"/>
            <a:ext cx="964277" cy="8312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1D6F1-AD98-44BC-AD82-5CB2F4D5C0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84858" y="40966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4895850" y="408890"/>
            <a:ext cx="2419350" cy="10259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873028" y="565438"/>
            <a:ext cx="282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54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8496300" y="944295"/>
            <a:ext cx="2822673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9080039" y="60353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51B874-0960-4D9C-896B-0475659144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6803678" y="174591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36865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757643" y="1680754"/>
            <a:ext cx="5338356" cy="43368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878421"/>
              </p:ext>
            </p:extLst>
          </p:nvPr>
        </p:nvGraphicFramePr>
        <p:xfrm>
          <a:off x="1036556" y="1894110"/>
          <a:ext cx="4780531" cy="391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6748377" y="280969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6744641" y="249751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6909592" y="1695214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9436314" y="282338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9381013" y="3887160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9377277" y="357497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9542228" y="2772681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3" grpId="0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504082" y="-692460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0912"/>
              </p:ext>
            </p:extLst>
          </p:nvPr>
        </p:nvGraphicFramePr>
        <p:xfrm>
          <a:off x="1013385" y="2466975"/>
          <a:ext cx="1016896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5403648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5396228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8375451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8368031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C787FA-564A-46EF-B38D-1BB960125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0"/>
            <a:ext cx="554934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8914532" y="-743643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01296"/>
              </p:ext>
            </p:extLst>
          </p:nvPr>
        </p:nvGraphicFramePr>
        <p:xfrm>
          <a:off x="1188759" y="377877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1188759" y="2790885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653945" y="2526328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84531"/>
              </p:ext>
            </p:extLst>
          </p:nvPr>
        </p:nvGraphicFramePr>
        <p:xfrm>
          <a:off x="1186242" y="3451562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1186242" y="5864570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651428" y="560001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6652186" y="2857560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6652185" y="251680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6697962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6642661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6638925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6803876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9182421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9127120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9123384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9288335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4" grpId="0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9018C1-004C-47AC-93A8-8D9857D6A8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472651" y="-575159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92" y="1312602"/>
            <a:ext cx="6860276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5301878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955675" y="3390900"/>
            <a:ext cx="41211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951940" y="305014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1061129" y="5196070"/>
            <a:ext cx="371770" cy="32049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514009" y="517165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4069794" y="1962864"/>
            <a:ext cx="2032635" cy="2032635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4069794" y="3995499"/>
            <a:ext cx="2032635" cy="2030889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6102429" y="3995499"/>
            <a:ext cx="2030889" cy="2030889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6102429" y="1962864"/>
            <a:ext cx="2030889" cy="2032635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4" y="3303984"/>
            <a:ext cx="1383030" cy="1381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5637926" y="3555444"/>
            <a:ext cx="929005" cy="878363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1050254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957307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953571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1046518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953571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949835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4268225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6227928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4268225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6227928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526822" y="1798303"/>
            <a:ext cx="357402" cy="406431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423591" y="4311008"/>
            <a:ext cx="459961" cy="45996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10304233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8246649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8995758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10304234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8246649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8995758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10250602" y="1749143"/>
            <a:ext cx="414444" cy="482108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10266136" y="4324387"/>
            <a:ext cx="423786" cy="453629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8295714" y="1070293"/>
            <a:ext cx="354013" cy="6460807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5901764" y="37658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7894077" y="48342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5901764" y="15687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7894077" y="26371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8510132" y="5153744"/>
            <a:ext cx="343040" cy="236969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6446286" y="4025521"/>
            <a:ext cx="364932" cy="364932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6462311" y="1826221"/>
            <a:ext cx="351933" cy="32260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6960536" y="1826221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8515931" y="2891002"/>
            <a:ext cx="331443" cy="374956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8983685" y="2893814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6951011" y="4039368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8983685" y="5104566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1013385" y="26248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1013385" y="23697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1013385" y="35951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1013385" y="33400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1013385" y="45514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1013385" y="42964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1013385" y="55217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1013385" y="52667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761325" y="3306159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923375" y="3306160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4071550" y="3306160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5228849" y="3306165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6392287" y="3306166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7544283" y="3306171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75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99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37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40" y="4031149"/>
            <a:ext cx="956212" cy="959491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618019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933451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312544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3595388" y="3172712"/>
            <a:ext cx="390525" cy="373063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5893719" y="3166362"/>
            <a:ext cx="404813" cy="385763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4756324" y="4330713"/>
            <a:ext cx="360363" cy="360363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2490550" y="4345000"/>
            <a:ext cx="271463" cy="33178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7054476" y="4348536"/>
            <a:ext cx="405535" cy="324716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8242488" y="3190174"/>
            <a:ext cx="338138" cy="338138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9351702" y="4299757"/>
            <a:ext cx="420688" cy="422275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376174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829583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2566235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3019644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3718785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4172194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4908846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5362255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6043850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6497259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7233911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7687320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8349386" y="5608414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8802795" y="5353382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32293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745158" y="1707296"/>
            <a:ext cx="4968324" cy="3810725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1173787" y="5690224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604006" y="255912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487480" y="376308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2432270" y="3469963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3811014" y="294645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5145194" y="2140584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4012386" y="3760550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3029878" y="4110645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3603202" y="486076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6460492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6460492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9058275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9058275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6460492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6460492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9058275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9058275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6460492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6460492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9058275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9058275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6460492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6460492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9058275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9058275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11B-AFAF-4F8F-A2F3-B25797E43C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-2" y="0"/>
            <a:ext cx="12192002" cy="56959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4008261" y="4267199"/>
            <a:ext cx="4175478" cy="22411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4633983" y="3895659"/>
            <a:ext cx="292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2495105" y="-946335"/>
            <a:ext cx="3026310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3113652" y="1170483"/>
            <a:ext cx="5964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4749802" y="801151"/>
            <a:ext cx="26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6007660" y="23475"/>
            <a:ext cx="6155263" cy="562418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1015895" y="2777915"/>
            <a:ext cx="420631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1015894" y="243715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1097141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1021498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1017762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3773666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3698023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3694287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4085901" y="3945838"/>
            <a:ext cx="504998" cy="441610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473053" y="3945838"/>
            <a:ext cx="361317" cy="441610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9D4B7B-FB81-4CE6-B31C-D03DB07A2A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9383046" y="620516"/>
            <a:ext cx="3038055" cy="56677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1ACC047-4535-4C77-AEB6-913828AED7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6121960" y="722340"/>
            <a:ext cx="30380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550633" y="3304070"/>
            <a:ext cx="9058183" cy="355393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356895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40" y="3130458"/>
            <a:ext cx="5711118" cy="31912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3751776" y="2020211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4976533" y="168816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779055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686108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682372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10423117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8780739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9113554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10602877" y="2263760"/>
            <a:ext cx="376767" cy="43828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1090271" y="2296587"/>
            <a:ext cx="498365" cy="415847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8722-2748-4574-921F-5E32223ADD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0C54-778C-4DFC-A71A-F82320BA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3568955" y="5816236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4635500" y="1409700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5234517" y="1112042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5333997" y="1485902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5234519" y="2671653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4810124" y="3020963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113135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73037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82985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73037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130598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813963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873865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883813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873865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831426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320319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3295093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3295093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3295093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3295093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3295093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3295093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3295093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3295093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8627657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8627657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8627657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8627657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8627657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8627657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8627657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8627657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996212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996211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6328776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6328775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C7A5D-8C13-4B80-974C-9E53F62BCC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31D95-5AEC-47D1-9201-D21C316404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FF0C3-FF57-4E51-9D73-6A4368A09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296FB3-A5DC-432E-9D1B-50FBEE958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9214441" y="68387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6550240" y="684967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627781" y="-478634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1013386" y="2866142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1013385" y="25253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6779227" y="808386"/>
            <a:ext cx="454289" cy="414909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6495688" y="1423429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9162620" y="1376279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9483739" y="855715"/>
            <a:ext cx="447659" cy="290052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6473967" y="167056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9162620" y="167020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9214441" y="2256724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6550240" y="2257815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6495688" y="2982327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9162620" y="2982327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6473967" y="324341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9162620" y="324305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6818366" y="2327058"/>
            <a:ext cx="324701" cy="506689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9473067" y="2365734"/>
            <a:ext cx="512430" cy="375617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6363F-BE3E-4210-B3B7-3B7885D5DD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4221084" y="-50188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71517"/>
            <a:ext cx="5141108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109522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133134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100227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99853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3817223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4053342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3724276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3720540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6535489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6771608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6442542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6438806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925749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949361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916454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916080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743B-4AA0-41AF-83CE-D2F8D4A819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141FE8-E75B-4BC0-A68D-AE848BCDE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022601" y="2421776"/>
            <a:ext cx="61467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+mj-lt"/>
              </a:rPr>
              <a:t>THANKS FOR</a:t>
            </a:r>
            <a:br>
              <a:rPr lang="en-US" sz="6600" b="1">
                <a:latin typeface="+mj-lt"/>
              </a:rPr>
            </a:br>
            <a:r>
              <a:rPr lang="en-US" sz="660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6781-6B3B-4993-BC1C-0B5FCD5D68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0"/>
            <a:ext cx="768667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5629016" y="839325"/>
            <a:ext cx="6113318" cy="51793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6702328" y="2459504"/>
            <a:ext cx="292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60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7398" y="52202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975291" y="1485676"/>
            <a:ext cx="4276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+mj-lt"/>
              </a:rPr>
              <a:t>Coming Together </a:t>
            </a:r>
          </a:p>
          <a:p>
            <a:r>
              <a:rPr lang="en-US" sz="3600" b="1">
                <a:latin typeface="+mj-lt"/>
              </a:rPr>
              <a:t>Is A Beginning. </a:t>
            </a:r>
          </a:p>
          <a:p>
            <a:r>
              <a:rPr lang="en-US" sz="3600" b="1">
                <a:latin typeface="+mj-lt"/>
              </a:rPr>
              <a:t>Keeping Together </a:t>
            </a:r>
          </a:p>
          <a:p>
            <a:r>
              <a:rPr lang="en-US" sz="3600" b="1">
                <a:latin typeface="+mj-lt"/>
              </a:rPr>
              <a:t>Is Progress. </a:t>
            </a:r>
          </a:p>
          <a:p>
            <a:r>
              <a:rPr lang="en-US" sz="3600" b="1">
                <a:latin typeface="+mj-lt"/>
              </a:rPr>
              <a:t>Working Together </a:t>
            </a:r>
          </a:p>
          <a:p>
            <a:r>
              <a:rPr lang="en-US" sz="36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975290" y="5002993"/>
            <a:ext cx="175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02C11-57D5-46B4-809C-592C9CE94B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235" y="939800"/>
            <a:ext cx="5141108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6934251" y="-656892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2184024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6431834" y="2950723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6428099" y="260996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7060801" y="4639109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7057066" y="429835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3EFD-2725-46CD-8B42-F604B41F58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393360" y="-958320"/>
            <a:ext cx="3328941" cy="2869780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52467"/>
            <a:ext cx="5141108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5750274" y="2875787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1002273" y="3004205"/>
            <a:ext cx="412115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998538" y="2615823"/>
            <a:ext cx="223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1058867" y="4149896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1002274" y="5328047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998538" y="5015865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3301449" y="4155034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3244856" y="5333185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3241120" y="5021003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389318" y="4288074"/>
            <a:ext cx="498974" cy="410647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3620745" y="4246661"/>
            <a:ext cx="422668" cy="493471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C868-8640-4F3A-9A9B-4FB1D815A8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7EB9E4-8EF0-46FB-B441-E60268D7A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B7DDC8F-6A55-465A-ADFC-BF6DF67C3B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9084897-0BA9-4CC9-937E-BF04115C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2411166" y="-563804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657192"/>
            <a:ext cx="5141108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618407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523282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2266950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3440673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4345548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5089216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6262939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7167814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7911482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9085205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9990080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10733748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2121453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4943719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7767790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10590056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6610326" y="1256217"/>
            <a:ext cx="507305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6606591" y="9249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6E6B-33FD-4AF4-9387-85A776DAE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5934244" y="2898760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8799268" y="-641507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6237451" y="3025776"/>
            <a:ext cx="523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Efficiency Is Doing Better That </a:t>
            </a:r>
          </a:p>
          <a:p>
            <a:r>
              <a:rPr lang="en-US" sz="28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5140767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5137033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2301652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3133725" y="-486898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8CA7D-4A4A-43A1-8D6A-63064787FB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1101692"/>
            <a:ext cx="5141108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8829646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1119736" y="2932068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1299118" y="3059084"/>
            <a:ext cx="5777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No One Can Whistle A Symphony. </a:t>
            </a:r>
          </a:p>
          <a:p>
            <a:r>
              <a:rPr lang="en-US" sz="28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1013385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1013385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hato yellow dark">
      <a:dk1>
        <a:srgbClr val="FFFFFF"/>
      </a:dk1>
      <a:lt1>
        <a:srgbClr val="3F3F3F"/>
      </a:lt1>
      <a:dk2>
        <a:srgbClr val="313C3F"/>
      </a:dk2>
      <a:lt2>
        <a:srgbClr val="FFFFFF"/>
      </a:lt2>
      <a:accent1>
        <a:srgbClr val="FFC118"/>
      </a:accent1>
      <a:accent2>
        <a:srgbClr val="FD9144"/>
      </a:accent2>
      <a:accent3>
        <a:srgbClr val="FD7845"/>
      </a:accent3>
      <a:accent4>
        <a:srgbClr val="FE6046"/>
      </a:accent4>
      <a:accent5>
        <a:srgbClr val="FE4847"/>
      </a:accent5>
      <a:accent6>
        <a:srgbClr val="FF2F48"/>
      </a:accent6>
      <a:hlink>
        <a:srgbClr val="00B0F0"/>
      </a:hlink>
      <a:folHlink>
        <a:srgbClr val="0070C0"/>
      </a:folHlink>
    </a:clrScheme>
    <a:fontScheme name="Custom 11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3171</TotalTime>
  <Words>1458</Words>
  <Application>Microsoft Office PowerPoint</Application>
  <PresentationFormat>Widescreen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234</cp:revision>
  <dcterms:created xsi:type="dcterms:W3CDTF">2017-01-10T11:09:36Z</dcterms:created>
  <dcterms:modified xsi:type="dcterms:W3CDTF">2021-08-31T12:56:45Z</dcterms:modified>
</cp:coreProperties>
</file>