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06/11/2015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Lorem ipsum dolor sit amet, consectetur adipiscing elit</a:t>
            </a:r>
            <a:endParaRPr lang="id-ID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Sky- Black">
      <a:dk1>
        <a:srgbClr val="FFFFFF"/>
      </a:dk1>
      <a:lt1>
        <a:srgbClr val="445469"/>
      </a:lt1>
      <a:dk2>
        <a:srgbClr val="FFFFFF"/>
      </a:dk2>
      <a:lt2>
        <a:srgbClr val="176490"/>
      </a:lt2>
      <a:accent1>
        <a:srgbClr val="51C3CA"/>
      </a:accent1>
      <a:accent2>
        <a:srgbClr val="3CB2C3"/>
      </a:accent2>
      <a:accent3>
        <a:srgbClr val="1AA5BD"/>
      </a:accent3>
      <a:accent4>
        <a:srgbClr val="0097B7"/>
      </a:accent4>
      <a:accent5>
        <a:srgbClr val="0086AC"/>
      </a:accent5>
      <a:accent6>
        <a:srgbClr val="00759E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13685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2463</cp:revision>
  <dcterms:created xsi:type="dcterms:W3CDTF">2015-09-30T01:33:01Z</dcterms:created>
  <dcterms:modified xsi:type="dcterms:W3CDTF">2015-11-06T15:17:45Z</dcterms:modified>
</cp:coreProperties>
</file>