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Custom 9">
      <a:dk1>
        <a:srgbClr val="FFFFFF"/>
      </a:dk1>
      <a:lt1>
        <a:srgbClr val="111111"/>
      </a:lt1>
      <a:dk2>
        <a:srgbClr val="6B6B6B"/>
      </a:dk2>
      <a:lt2>
        <a:srgbClr val="FFFFFF"/>
      </a:lt2>
      <a:accent1>
        <a:srgbClr val="516A7F"/>
      </a:accent1>
      <a:accent2>
        <a:srgbClr val="5CA944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13668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2446</cp:revision>
  <dcterms:created xsi:type="dcterms:W3CDTF">2015-09-30T01:33:01Z</dcterms:created>
  <dcterms:modified xsi:type="dcterms:W3CDTF">2015-10-23T10:51:12Z</dcterms:modified>
</cp:coreProperties>
</file>