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2-White">
      <a:dk1>
        <a:srgbClr val="070707"/>
      </a:dk1>
      <a:lt1>
        <a:srgbClr val="F4F4F4"/>
      </a:lt1>
      <a:dk2>
        <a:srgbClr val="070707"/>
      </a:dk2>
      <a:lt2>
        <a:srgbClr val="E5E5E5"/>
      </a:lt2>
      <a:accent1>
        <a:srgbClr val="FC395B"/>
      </a:accent1>
      <a:accent2>
        <a:srgbClr val="FB7545"/>
      </a:accent2>
      <a:accent3>
        <a:srgbClr val="E9C944"/>
      </a:accent3>
      <a:accent4>
        <a:srgbClr val="90D049"/>
      </a:accent4>
      <a:accent5>
        <a:srgbClr val="18B96E"/>
      </a:accent5>
      <a:accent6>
        <a:srgbClr val="19C0B4"/>
      </a:accent6>
      <a:hlink>
        <a:srgbClr val="F23990"/>
      </a:hlink>
      <a:folHlink>
        <a:srgbClr val="14A0D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13687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2463</cp:revision>
  <dcterms:created xsi:type="dcterms:W3CDTF">2015-09-30T01:33:01Z</dcterms:created>
  <dcterms:modified xsi:type="dcterms:W3CDTF">2015-10-23T10:26:25Z</dcterms:modified>
</cp:coreProperties>
</file>