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2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5024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4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199270" y="1843314"/>
            <a:ext cx="5895832" cy="43982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228298" y="982640"/>
            <a:ext cx="10385948" cy="238467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1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6578220" y="0"/>
            <a:ext cx="5613779" cy="44849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87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244599" y="-1"/>
            <a:ext cx="10947401" cy="330275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9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244599" y="1001486"/>
            <a:ext cx="3327401" cy="25499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8033658" y="3551448"/>
            <a:ext cx="3519714" cy="33065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572001" y="1001485"/>
            <a:ext cx="3461657" cy="25499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62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442857" y="2032000"/>
            <a:ext cx="6749143" cy="39196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70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365172" y="1001486"/>
            <a:ext cx="3461657" cy="201748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102600" y="1001486"/>
            <a:ext cx="3461657" cy="287382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27744" y="1001486"/>
            <a:ext cx="3461657" cy="201748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34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731657" y="1814284"/>
            <a:ext cx="2728687" cy="2641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142514" y="1814284"/>
            <a:ext cx="2728687" cy="2641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320800" y="1814284"/>
            <a:ext cx="2728687" cy="2641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44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371774" y="1016000"/>
            <a:ext cx="2583542" cy="23803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955316" y="1016000"/>
            <a:ext cx="2569028" cy="23803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204686" y="3396343"/>
            <a:ext cx="5152574" cy="34616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4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219200" y="1204686"/>
            <a:ext cx="5413828" cy="46881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0276114" y="1727200"/>
            <a:ext cx="1291773" cy="13933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1841500"/>
            <a:ext cx="6299200" cy="3924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29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121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68036" cy="5765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8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6114197" y="0"/>
            <a:ext cx="6077803" cy="4804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7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6197600" y="1841500"/>
            <a:ext cx="5994400" cy="3924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5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244601" y="2524836"/>
            <a:ext cx="5483746" cy="433316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045029" y="955343"/>
            <a:ext cx="3909108" cy="59026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7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285395" y="955343"/>
            <a:ext cx="7342497" cy="384866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066279" y="1828800"/>
            <a:ext cx="5484646" cy="502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9171296" y="1828801"/>
            <a:ext cx="2431574" cy="20608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645323" y="1828801"/>
            <a:ext cx="2431574" cy="20608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30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5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402285" y="2277424"/>
            <a:ext cx="4339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3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IRENGE</a:t>
            </a:r>
            <a:endParaRPr lang="en-US" sz="6600" spc="300" dirty="0">
              <a:solidFill>
                <a:schemeClr val="bg1"/>
              </a:solidFill>
              <a:latin typeface="Righteous" panose="02010506000000020000" pitchFamily="2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45828" y="3519799"/>
            <a:ext cx="3846285" cy="51340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en-US" sz="1400" spc="3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BUSINESS </a:t>
            </a:r>
            <a:r>
              <a:rPr lang="en-US" sz="1400" b="1" spc="3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&amp;</a:t>
            </a:r>
            <a:r>
              <a:rPr lang="en-US" sz="1400" spc="3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PERSONAL</a:t>
            </a:r>
          </a:p>
          <a:p>
            <a:pPr algn="just"/>
            <a:r>
              <a:rPr lang="en-US" sz="1400" b="1" spc="3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PRESENTATION TEMPLATE</a:t>
            </a:r>
            <a:endParaRPr lang="id-ID" sz="1400" b="1" spc="300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02401" y="5471886"/>
            <a:ext cx="1015999" cy="13861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18401" y="5471886"/>
            <a:ext cx="4673600" cy="1386114"/>
          </a:xfrm>
          <a:prstGeom prst="rect">
            <a:avLst/>
          </a:prstGeom>
          <a:gradFill>
            <a:gsLst>
              <a:gs pos="0">
                <a:schemeClr val="accent1"/>
              </a:gs>
              <a:gs pos="62000">
                <a:schemeClr val="accent2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518400" y="686256"/>
            <a:ext cx="2685143" cy="359517"/>
            <a:chOff x="7518400" y="1167330"/>
            <a:chExt cx="2685143" cy="359517"/>
          </a:xfrm>
        </p:grpSpPr>
        <p:grpSp>
          <p:nvGrpSpPr>
            <p:cNvPr id="23" name="Group 22"/>
            <p:cNvGrpSpPr/>
            <p:nvPr/>
          </p:nvGrpSpPr>
          <p:grpSpPr>
            <a:xfrm>
              <a:off x="7518400" y="1268900"/>
              <a:ext cx="703649" cy="182880"/>
              <a:chOff x="10832957" y="4052478"/>
              <a:chExt cx="703649" cy="182880"/>
            </a:xfrm>
            <a:solidFill>
              <a:schemeClr val="bg1"/>
            </a:solidFill>
          </p:grpSpPr>
          <p:sp>
            <p:nvSpPr>
              <p:cNvPr id="27" name="Freeform 58"/>
              <p:cNvSpPr>
                <a:spLocks noChangeAspect="1" noChangeArrowheads="1"/>
              </p:cNvSpPr>
              <p:nvPr/>
            </p:nvSpPr>
            <p:spPr bwMode="auto">
              <a:xfrm>
                <a:off x="11091648" y="4052478"/>
                <a:ext cx="185138" cy="182880"/>
              </a:xfrm>
              <a:custGeom>
                <a:avLst/>
                <a:gdLst>
                  <a:gd name="T0" fmla="*/ 130175 w 480"/>
                  <a:gd name="T1" fmla="*/ 0 h 471"/>
                  <a:gd name="T2" fmla="*/ 130175 w 480"/>
                  <a:gd name="T3" fmla="*/ 0 h 471"/>
                  <a:gd name="T4" fmla="*/ 0 w 480"/>
                  <a:gd name="T5" fmla="*/ 126130 h 471"/>
                  <a:gd name="T6" fmla="*/ 130175 w 480"/>
                  <a:gd name="T7" fmla="*/ 256629 h 471"/>
                  <a:gd name="T8" fmla="*/ 259808 w 480"/>
                  <a:gd name="T9" fmla="*/ 126130 h 471"/>
                  <a:gd name="T10" fmla="*/ 130175 w 480"/>
                  <a:gd name="T11" fmla="*/ 0 h 471"/>
                  <a:gd name="T12" fmla="*/ 187669 w 480"/>
                  <a:gd name="T13" fmla="*/ 102106 h 471"/>
                  <a:gd name="T14" fmla="*/ 187669 w 480"/>
                  <a:gd name="T15" fmla="*/ 102106 h 471"/>
                  <a:gd name="T16" fmla="*/ 135057 w 480"/>
                  <a:gd name="T17" fmla="*/ 184554 h 471"/>
                  <a:gd name="T18" fmla="*/ 105767 w 480"/>
                  <a:gd name="T19" fmla="*/ 174180 h 471"/>
                  <a:gd name="T20" fmla="*/ 86783 w 480"/>
                  <a:gd name="T21" fmla="*/ 106474 h 471"/>
                  <a:gd name="T22" fmla="*/ 72681 w 480"/>
                  <a:gd name="T23" fmla="*/ 111388 h 471"/>
                  <a:gd name="T24" fmla="*/ 67257 w 480"/>
                  <a:gd name="T25" fmla="*/ 106474 h 471"/>
                  <a:gd name="T26" fmla="*/ 105767 w 480"/>
                  <a:gd name="T27" fmla="*/ 77535 h 471"/>
                  <a:gd name="T28" fmla="*/ 125293 w 480"/>
                  <a:gd name="T29" fmla="*/ 121216 h 471"/>
                  <a:gd name="T30" fmla="*/ 135057 w 480"/>
                  <a:gd name="T31" fmla="*/ 145241 h 471"/>
                  <a:gd name="T32" fmla="*/ 154040 w 480"/>
                  <a:gd name="T33" fmla="*/ 121216 h 471"/>
                  <a:gd name="T34" fmla="*/ 139938 w 480"/>
                  <a:gd name="T35" fmla="*/ 106474 h 471"/>
                  <a:gd name="T36" fmla="*/ 187669 w 480"/>
                  <a:gd name="T37" fmla="*/ 102106 h 47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0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40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40" y="0"/>
                    </a:cubicBezTo>
                    <a:close/>
                    <a:moveTo>
                      <a:pt x="346" y="187"/>
                    </a:moveTo>
                    <a:lnTo>
                      <a:pt x="346" y="187"/>
                    </a:lnTo>
                    <a:cubicBezTo>
                      <a:pt x="337" y="257"/>
                      <a:pt x="266" y="319"/>
                      <a:pt x="249" y="338"/>
                    </a:cubicBezTo>
                    <a:cubicBezTo>
                      <a:pt x="222" y="346"/>
                      <a:pt x="205" y="328"/>
                      <a:pt x="195" y="319"/>
                    </a:cubicBezTo>
                    <a:cubicBezTo>
                      <a:pt x="187" y="301"/>
                      <a:pt x="169" y="204"/>
                      <a:pt x="160" y="195"/>
                    </a:cubicBezTo>
                    <a:cubicBezTo>
                      <a:pt x="151" y="195"/>
                      <a:pt x="134" y="204"/>
                      <a:pt x="134" y="204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24" y="195"/>
                      <a:pt x="160" y="151"/>
                      <a:pt x="195" y="142"/>
                    </a:cubicBezTo>
                    <a:cubicBezTo>
                      <a:pt x="222" y="134"/>
                      <a:pt x="222" y="187"/>
                      <a:pt x="231" y="222"/>
                    </a:cubicBezTo>
                    <a:cubicBezTo>
                      <a:pt x="240" y="248"/>
                      <a:pt x="240" y="266"/>
                      <a:pt x="249" y="266"/>
                    </a:cubicBezTo>
                    <a:cubicBezTo>
                      <a:pt x="258" y="266"/>
                      <a:pt x="266" y="248"/>
                      <a:pt x="284" y="222"/>
                    </a:cubicBezTo>
                    <a:cubicBezTo>
                      <a:pt x="293" y="204"/>
                      <a:pt x="275" y="178"/>
                      <a:pt x="258" y="195"/>
                    </a:cubicBezTo>
                    <a:cubicBezTo>
                      <a:pt x="266" y="134"/>
                      <a:pt x="364" y="116"/>
                      <a:pt x="346" y="187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28" name="Freeform 59"/>
              <p:cNvSpPr>
                <a:spLocks noChangeAspect="1" noChangeArrowheads="1"/>
              </p:cNvSpPr>
              <p:nvPr/>
            </p:nvSpPr>
            <p:spPr bwMode="auto">
              <a:xfrm>
                <a:off x="10832957" y="4052478"/>
                <a:ext cx="185138" cy="182880"/>
              </a:xfrm>
              <a:custGeom>
                <a:avLst/>
                <a:gdLst>
                  <a:gd name="T0" fmla="*/ 129903 w 479"/>
                  <a:gd name="T1" fmla="*/ 0 h 471"/>
                  <a:gd name="T2" fmla="*/ 129903 w 479"/>
                  <a:gd name="T3" fmla="*/ 0 h 471"/>
                  <a:gd name="T4" fmla="*/ 0 w 479"/>
                  <a:gd name="T5" fmla="*/ 126130 h 471"/>
                  <a:gd name="T6" fmla="*/ 129903 w 479"/>
                  <a:gd name="T7" fmla="*/ 256629 h 471"/>
                  <a:gd name="T8" fmla="*/ 259806 w 479"/>
                  <a:gd name="T9" fmla="*/ 126130 h 471"/>
                  <a:gd name="T10" fmla="*/ 129903 w 479"/>
                  <a:gd name="T11" fmla="*/ 0 h 471"/>
                  <a:gd name="T12" fmla="*/ 96204 w 479"/>
                  <a:gd name="T13" fmla="*/ 155069 h 471"/>
                  <a:gd name="T14" fmla="*/ 96204 w 479"/>
                  <a:gd name="T15" fmla="*/ 155069 h 471"/>
                  <a:gd name="T16" fmla="*/ 67397 w 479"/>
                  <a:gd name="T17" fmla="*/ 126130 h 471"/>
                  <a:gd name="T18" fmla="*/ 96204 w 479"/>
                  <a:gd name="T19" fmla="*/ 102106 h 471"/>
                  <a:gd name="T20" fmla="*/ 120120 w 479"/>
                  <a:gd name="T21" fmla="*/ 126130 h 471"/>
                  <a:gd name="T22" fmla="*/ 96204 w 479"/>
                  <a:gd name="T23" fmla="*/ 155069 h 471"/>
                  <a:gd name="T24" fmla="*/ 163058 w 479"/>
                  <a:gd name="T25" fmla="*/ 155069 h 471"/>
                  <a:gd name="T26" fmla="*/ 163058 w 479"/>
                  <a:gd name="T27" fmla="*/ 155069 h 471"/>
                  <a:gd name="T28" fmla="*/ 139143 w 479"/>
                  <a:gd name="T29" fmla="*/ 126130 h 471"/>
                  <a:gd name="T30" fmla="*/ 163058 w 479"/>
                  <a:gd name="T31" fmla="*/ 102106 h 471"/>
                  <a:gd name="T32" fmla="*/ 192409 w 479"/>
                  <a:gd name="T33" fmla="*/ 126130 h 471"/>
                  <a:gd name="T34" fmla="*/ 163058 w 479"/>
                  <a:gd name="T35" fmla="*/ 155069 h 4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9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39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39" y="0"/>
                    </a:cubicBezTo>
                    <a:close/>
                    <a:moveTo>
                      <a:pt x="177" y="284"/>
                    </a:moveTo>
                    <a:lnTo>
                      <a:pt x="177" y="284"/>
                    </a:lnTo>
                    <a:cubicBezTo>
                      <a:pt x="150" y="284"/>
                      <a:pt x="124" y="266"/>
                      <a:pt x="124" y="231"/>
                    </a:cubicBezTo>
                    <a:cubicBezTo>
                      <a:pt x="124" y="204"/>
                      <a:pt x="150" y="187"/>
                      <a:pt x="177" y="187"/>
                    </a:cubicBezTo>
                    <a:cubicBezTo>
                      <a:pt x="203" y="187"/>
                      <a:pt x="221" y="204"/>
                      <a:pt x="221" y="231"/>
                    </a:cubicBezTo>
                    <a:cubicBezTo>
                      <a:pt x="221" y="266"/>
                      <a:pt x="203" y="284"/>
                      <a:pt x="177" y="284"/>
                    </a:cubicBezTo>
                    <a:close/>
                    <a:moveTo>
                      <a:pt x="300" y="284"/>
                    </a:moveTo>
                    <a:lnTo>
                      <a:pt x="300" y="284"/>
                    </a:lnTo>
                    <a:cubicBezTo>
                      <a:pt x="275" y="284"/>
                      <a:pt x="256" y="266"/>
                      <a:pt x="256" y="231"/>
                    </a:cubicBezTo>
                    <a:cubicBezTo>
                      <a:pt x="256" y="204"/>
                      <a:pt x="275" y="187"/>
                      <a:pt x="300" y="187"/>
                    </a:cubicBezTo>
                    <a:cubicBezTo>
                      <a:pt x="328" y="187"/>
                      <a:pt x="354" y="204"/>
                      <a:pt x="354" y="231"/>
                    </a:cubicBezTo>
                    <a:cubicBezTo>
                      <a:pt x="354" y="266"/>
                      <a:pt x="328" y="284"/>
                      <a:pt x="300" y="284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29" name="Freeform 86"/>
              <p:cNvSpPr>
                <a:spLocks noChangeAspect="1" noChangeArrowheads="1"/>
              </p:cNvSpPr>
              <p:nvPr/>
            </p:nvSpPr>
            <p:spPr bwMode="auto">
              <a:xfrm>
                <a:off x="11350339" y="4052478"/>
                <a:ext cx="186267" cy="18288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8295602" y="1167330"/>
              <a:ext cx="1907941" cy="359517"/>
            </a:xfrm>
            <a:prstGeom prst="rect">
              <a:avLst/>
            </a:prstGeom>
            <a:noFill/>
          </p:spPr>
          <p:txBody>
            <a:bodyPr wrap="square" rIns="144000" bIns="36000" numCol="1" spcCol="36000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1"/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IRENGE</a:t>
              </a:r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 PRESENTATION</a:t>
              </a:r>
              <a:endParaRPr lang="id-ID" sz="12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Freeform 38"/>
          <p:cNvSpPr>
            <a:spLocks noChangeAspect="1" noChangeArrowheads="1"/>
          </p:cNvSpPr>
          <p:nvPr/>
        </p:nvSpPr>
        <p:spPr bwMode="auto">
          <a:xfrm>
            <a:off x="6823981" y="5936343"/>
            <a:ext cx="372838" cy="457200"/>
          </a:xfrm>
          <a:custGeom>
            <a:avLst/>
            <a:gdLst>
              <a:gd name="T0" fmla="*/ 159349 w 501"/>
              <a:gd name="T1" fmla="*/ 47329 h 619"/>
              <a:gd name="T2" fmla="*/ 159349 w 501"/>
              <a:gd name="T3" fmla="*/ 47329 h 619"/>
              <a:gd name="T4" fmla="*/ 127551 w 501"/>
              <a:gd name="T5" fmla="*/ 94658 h 619"/>
              <a:gd name="T6" fmla="*/ 106233 w 501"/>
              <a:gd name="T7" fmla="*/ 0 h 619"/>
              <a:gd name="T8" fmla="*/ 47696 w 501"/>
              <a:gd name="T9" fmla="*/ 126570 h 619"/>
              <a:gd name="T10" fmla="*/ 26377 w 501"/>
              <a:gd name="T11" fmla="*/ 73504 h 619"/>
              <a:gd name="T12" fmla="*/ 0 w 501"/>
              <a:gd name="T13" fmla="*/ 131589 h 619"/>
              <a:gd name="T14" fmla="*/ 90334 w 501"/>
              <a:gd name="T15" fmla="*/ 221586 h 619"/>
              <a:gd name="T16" fmla="*/ 180668 w 501"/>
              <a:gd name="T17" fmla="*/ 131589 h 619"/>
              <a:gd name="T18" fmla="*/ 159349 w 501"/>
              <a:gd name="T19" fmla="*/ 47329 h 619"/>
              <a:gd name="T20" fmla="*/ 95754 w 501"/>
              <a:gd name="T21" fmla="*/ 210830 h 619"/>
              <a:gd name="T22" fmla="*/ 95754 w 501"/>
              <a:gd name="T23" fmla="*/ 210830 h 619"/>
              <a:gd name="T24" fmla="*/ 10479 w 501"/>
              <a:gd name="T25" fmla="*/ 126570 h 619"/>
              <a:gd name="T26" fmla="*/ 21319 w 501"/>
              <a:gd name="T27" fmla="*/ 105415 h 619"/>
              <a:gd name="T28" fmla="*/ 63956 w 501"/>
              <a:gd name="T29" fmla="*/ 142346 h 619"/>
              <a:gd name="T30" fmla="*/ 90334 w 501"/>
              <a:gd name="T31" fmla="*/ 20796 h 619"/>
              <a:gd name="T32" fmla="*/ 138030 w 501"/>
              <a:gd name="T33" fmla="*/ 115813 h 619"/>
              <a:gd name="T34" fmla="*/ 148870 w 501"/>
              <a:gd name="T35" fmla="*/ 73504 h 619"/>
              <a:gd name="T36" fmla="*/ 170189 w 501"/>
              <a:gd name="T37" fmla="*/ 131589 h 619"/>
              <a:gd name="T38" fmla="*/ 95754 w 501"/>
              <a:gd name="T39" fmla="*/ 210830 h 61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01" h="619">
                <a:moveTo>
                  <a:pt x="441" y="132"/>
                </a:moveTo>
                <a:lnTo>
                  <a:pt x="441" y="132"/>
                </a:lnTo>
                <a:cubicBezTo>
                  <a:pt x="353" y="162"/>
                  <a:pt x="339" y="220"/>
                  <a:pt x="353" y="264"/>
                </a:cubicBezTo>
                <a:cubicBezTo>
                  <a:pt x="280" y="191"/>
                  <a:pt x="294" y="117"/>
                  <a:pt x="294" y="0"/>
                </a:cubicBezTo>
                <a:cubicBezTo>
                  <a:pt x="88" y="73"/>
                  <a:pt x="132" y="279"/>
                  <a:pt x="132" y="353"/>
                </a:cubicBezTo>
                <a:cubicBezTo>
                  <a:pt x="88" y="309"/>
                  <a:pt x="73" y="205"/>
                  <a:pt x="73" y="205"/>
                </a:cubicBezTo>
                <a:cubicBezTo>
                  <a:pt x="14" y="235"/>
                  <a:pt x="0" y="309"/>
                  <a:pt x="0" y="367"/>
                </a:cubicBezTo>
                <a:cubicBezTo>
                  <a:pt x="0" y="515"/>
                  <a:pt x="103" y="618"/>
                  <a:pt x="250" y="618"/>
                </a:cubicBezTo>
                <a:cubicBezTo>
                  <a:pt x="397" y="618"/>
                  <a:pt x="500" y="515"/>
                  <a:pt x="500" y="367"/>
                </a:cubicBezTo>
                <a:cubicBezTo>
                  <a:pt x="500" y="279"/>
                  <a:pt x="441" y="250"/>
                  <a:pt x="441" y="132"/>
                </a:cubicBezTo>
                <a:close/>
                <a:moveTo>
                  <a:pt x="265" y="588"/>
                </a:moveTo>
                <a:lnTo>
                  <a:pt x="265" y="588"/>
                </a:lnTo>
                <a:cubicBezTo>
                  <a:pt x="132" y="588"/>
                  <a:pt x="29" y="485"/>
                  <a:pt x="29" y="353"/>
                </a:cubicBezTo>
                <a:cubicBezTo>
                  <a:pt x="29" y="338"/>
                  <a:pt x="29" y="309"/>
                  <a:pt x="59" y="294"/>
                </a:cubicBezTo>
                <a:cubicBezTo>
                  <a:pt x="59" y="309"/>
                  <a:pt x="88" y="412"/>
                  <a:pt x="177" y="397"/>
                </a:cubicBezTo>
                <a:cubicBezTo>
                  <a:pt x="177" y="323"/>
                  <a:pt x="147" y="117"/>
                  <a:pt x="250" y="58"/>
                </a:cubicBezTo>
                <a:cubicBezTo>
                  <a:pt x="250" y="162"/>
                  <a:pt x="265" y="309"/>
                  <a:pt x="382" y="323"/>
                </a:cubicBezTo>
                <a:cubicBezTo>
                  <a:pt x="382" y="279"/>
                  <a:pt x="382" y="220"/>
                  <a:pt x="412" y="205"/>
                </a:cubicBezTo>
                <a:cubicBezTo>
                  <a:pt x="412" y="264"/>
                  <a:pt x="471" y="309"/>
                  <a:pt x="471" y="367"/>
                </a:cubicBezTo>
                <a:cubicBezTo>
                  <a:pt x="471" y="485"/>
                  <a:pt x="353" y="588"/>
                  <a:pt x="265" y="5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144000" y="6009837"/>
            <a:ext cx="2148112" cy="310209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WWW.YOURDOMAIN.COM</a:t>
            </a:r>
            <a:endParaRPr lang="id-ID" sz="1100" b="1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914" y="5996724"/>
            <a:ext cx="1596573" cy="336434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NEW LAYOUT </a:t>
            </a:r>
            <a:r>
              <a:rPr lang="en-US" sz="11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2021</a:t>
            </a:r>
            <a:endParaRPr lang="id-ID" sz="1100" b="1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130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445" y="909828"/>
            <a:ext cx="407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OUR SERVICES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6795" y="4675226"/>
            <a:ext cx="1798309" cy="21972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95102" y="982640"/>
            <a:ext cx="5096898" cy="21972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55377" y="2683961"/>
            <a:ext cx="1469919" cy="2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bg1"/>
                </a:solidFill>
                <a:cs typeface="Arial" panose="020B0604020202020204" pitchFamily="34" charset="0"/>
              </a:rPr>
              <a:t>PLANING</a:t>
            </a:r>
            <a:endParaRPr lang="en-US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67169" y="2683961"/>
            <a:ext cx="1469919" cy="2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bg1"/>
                </a:solidFill>
                <a:cs typeface="Arial" panose="020B0604020202020204" pitchFamily="34" charset="0"/>
              </a:rPr>
              <a:t>RESEARCH</a:t>
            </a:r>
            <a:endParaRPr lang="en-US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59196" y="2683961"/>
            <a:ext cx="1469919" cy="2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bg1"/>
                </a:solidFill>
                <a:cs typeface="Arial" panose="020B0604020202020204" pitchFamily="34" charset="0"/>
              </a:rPr>
              <a:t>STRATEGY</a:t>
            </a:r>
            <a:endParaRPr lang="en-US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0277" y="1161023"/>
            <a:ext cx="4186672" cy="52571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200" dirty="0" err="1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 available, but the majority have suffered alteration in some </a:t>
            </a:r>
            <a:r>
              <a:rPr lang="en-US" sz="12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form </a:t>
            </a:r>
            <a:r>
              <a:rPr lang="en-US" sz="1200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by injected </a:t>
            </a:r>
            <a:r>
              <a:rPr lang="en-US" sz="12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humor</a:t>
            </a:r>
            <a:endParaRPr lang="id-ID" sz="1200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488290" y="1826793"/>
            <a:ext cx="39319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796" y="5960307"/>
            <a:ext cx="179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 dirty="0" smtClean="0">
                <a:solidFill>
                  <a:schemeClr val="bg1"/>
                </a:solidFill>
                <a:cs typeface="Arial" panose="020B0604020202020204" pitchFamily="34" charset="0"/>
              </a:rPr>
              <a:t>SERVICES</a:t>
            </a:r>
            <a:endParaRPr lang="en-US" sz="2000" spc="3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00278" y="5044448"/>
            <a:ext cx="4186671" cy="1190514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 available, but the majority have suffered alteration in some form, by injected humor, or randomized words which don't look even slightly believable. If you are going to use a passage of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72984" y="4156126"/>
            <a:ext cx="4213965" cy="542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IRENG </a:t>
            </a: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Service</a:t>
            </a:r>
            <a:endParaRPr lang="id-ID" sz="4000" dirty="0">
              <a:solidFill>
                <a:schemeClr val="bg1"/>
              </a:solidFill>
              <a:latin typeface="Righteous" panose="0201050600000002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00278" y="3806575"/>
            <a:ext cx="2221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300" dirty="0" smtClean="0">
                <a:solidFill>
                  <a:schemeClr val="bg1"/>
                </a:solidFill>
                <a:cs typeface="Arial" panose="020B0604020202020204" pitchFamily="34" charset="0"/>
              </a:rPr>
              <a:t>MODERN </a:t>
            </a:r>
            <a:r>
              <a:rPr lang="en-US" sz="1100" spc="3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AND</a:t>
            </a:r>
            <a:r>
              <a:rPr lang="en-US" sz="1100" spc="300" dirty="0" smtClean="0">
                <a:solidFill>
                  <a:schemeClr val="bg1"/>
                </a:solidFill>
                <a:cs typeface="Arial" panose="020B0604020202020204" pitchFamily="34" charset="0"/>
              </a:rPr>
              <a:t> SIMPLE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10716" y="5067578"/>
            <a:ext cx="731520" cy="731520"/>
            <a:chOff x="4427654" y="3049909"/>
            <a:chExt cx="464344" cy="464344"/>
          </a:xfrm>
          <a:solidFill>
            <a:schemeClr val="bg1"/>
          </a:solidFill>
        </p:grpSpPr>
        <p:sp>
          <p:nvSpPr>
            <p:cNvPr id="32" name="AutoShape 123"/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3" name="AutoShape 124"/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4" name="AutoShape 125"/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5" name="AutoShape 112"/>
          <p:cNvSpPr>
            <a:spLocks noChangeAspect="1"/>
          </p:cNvSpPr>
          <p:nvPr/>
        </p:nvSpPr>
        <p:spPr bwMode="auto">
          <a:xfrm>
            <a:off x="10865945" y="2128169"/>
            <a:ext cx="456419" cy="45720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9155967" y="2128169"/>
            <a:ext cx="457200" cy="457200"/>
            <a:chOff x="3498967" y="3049909"/>
            <a:chExt cx="464344" cy="464344"/>
          </a:xfrm>
          <a:solidFill>
            <a:schemeClr val="bg1"/>
          </a:solidFill>
        </p:grpSpPr>
        <p:sp>
          <p:nvSpPr>
            <p:cNvPr id="37" name="AutoShape 126"/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8" name="AutoShape 127"/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555646" y="2128169"/>
            <a:ext cx="457200" cy="457200"/>
            <a:chOff x="2581275" y="2582069"/>
            <a:chExt cx="465138" cy="464344"/>
          </a:xfrm>
          <a:solidFill>
            <a:schemeClr val="bg1"/>
          </a:solidFill>
        </p:grpSpPr>
        <p:sp>
          <p:nvSpPr>
            <p:cNvPr id="40" name="AutoShape 128"/>
            <p:cNvSpPr>
              <a:spLocks/>
            </p:cNvSpPr>
            <p:nvPr/>
          </p:nvSpPr>
          <p:spPr bwMode="auto">
            <a:xfrm>
              <a:off x="2581275" y="2582069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129"/>
            <p:cNvSpPr>
              <a:spLocks/>
            </p:cNvSpPr>
            <p:nvPr/>
          </p:nvSpPr>
          <p:spPr bwMode="auto">
            <a:xfrm>
              <a:off x="2871788" y="2640013"/>
              <a:ext cx="115888" cy="115888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5400000">
            <a:off x="-464368" y="3000734"/>
            <a:ext cx="2684013" cy="359517"/>
            <a:chOff x="7519530" y="1167330"/>
            <a:chExt cx="2684013" cy="359517"/>
          </a:xfrm>
        </p:grpSpPr>
        <p:grpSp>
          <p:nvGrpSpPr>
            <p:cNvPr id="46" name="Group 45"/>
            <p:cNvGrpSpPr/>
            <p:nvPr/>
          </p:nvGrpSpPr>
          <p:grpSpPr>
            <a:xfrm>
              <a:off x="7519530" y="1267206"/>
              <a:ext cx="700826" cy="186267"/>
              <a:chOff x="10834087" y="4050784"/>
              <a:chExt cx="700826" cy="186267"/>
            </a:xfrm>
            <a:solidFill>
              <a:schemeClr val="bg1"/>
            </a:solidFill>
          </p:grpSpPr>
          <p:sp>
            <p:nvSpPr>
              <p:cNvPr id="48" name="Freeform 58"/>
              <p:cNvSpPr>
                <a:spLocks noChangeAspect="1" noChangeArrowheads="1"/>
              </p:cNvSpPr>
              <p:nvPr/>
            </p:nvSpPr>
            <p:spPr bwMode="auto">
              <a:xfrm rot="16200000">
                <a:off x="11091649" y="4052478"/>
                <a:ext cx="185138" cy="182880"/>
              </a:xfrm>
              <a:custGeom>
                <a:avLst/>
                <a:gdLst>
                  <a:gd name="T0" fmla="*/ 130175 w 480"/>
                  <a:gd name="T1" fmla="*/ 0 h 471"/>
                  <a:gd name="T2" fmla="*/ 130175 w 480"/>
                  <a:gd name="T3" fmla="*/ 0 h 471"/>
                  <a:gd name="T4" fmla="*/ 0 w 480"/>
                  <a:gd name="T5" fmla="*/ 126130 h 471"/>
                  <a:gd name="T6" fmla="*/ 130175 w 480"/>
                  <a:gd name="T7" fmla="*/ 256629 h 471"/>
                  <a:gd name="T8" fmla="*/ 259808 w 480"/>
                  <a:gd name="T9" fmla="*/ 126130 h 471"/>
                  <a:gd name="T10" fmla="*/ 130175 w 480"/>
                  <a:gd name="T11" fmla="*/ 0 h 471"/>
                  <a:gd name="T12" fmla="*/ 187669 w 480"/>
                  <a:gd name="T13" fmla="*/ 102106 h 471"/>
                  <a:gd name="T14" fmla="*/ 187669 w 480"/>
                  <a:gd name="T15" fmla="*/ 102106 h 471"/>
                  <a:gd name="T16" fmla="*/ 135057 w 480"/>
                  <a:gd name="T17" fmla="*/ 184554 h 471"/>
                  <a:gd name="T18" fmla="*/ 105767 w 480"/>
                  <a:gd name="T19" fmla="*/ 174180 h 471"/>
                  <a:gd name="T20" fmla="*/ 86783 w 480"/>
                  <a:gd name="T21" fmla="*/ 106474 h 471"/>
                  <a:gd name="T22" fmla="*/ 72681 w 480"/>
                  <a:gd name="T23" fmla="*/ 111388 h 471"/>
                  <a:gd name="T24" fmla="*/ 67257 w 480"/>
                  <a:gd name="T25" fmla="*/ 106474 h 471"/>
                  <a:gd name="T26" fmla="*/ 105767 w 480"/>
                  <a:gd name="T27" fmla="*/ 77535 h 471"/>
                  <a:gd name="T28" fmla="*/ 125293 w 480"/>
                  <a:gd name="T29" fmla="*/ 121216 h 471"/>
                  <a:gd name="T30" fmla="*/ 135057 w 480"/>
                  <a:gd name="T31" fmla="*/ 145241 h 471"/>
                  <a:gd name="T32" fmla="*/ 154040 w 480"/>
                  <a:gd name="T33" fmla="*/ 121216 h 471"/>
                  <a:gd name="T34" fmla="*/ 139938 w 480"/>
                  <a:gd name="T35" fmla="*/ 106474 h 471"/>
                  <a:gd name="T36" fmla="*/ 187669 w 480"/>
                  <a:gd name="T37" fmla="*/ 102106 h 47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0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40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40" y="0"/>
                    </a:cubicBezTo>
                    <a:close/>
                    <a:moveTo>
                      <a:pt x="346" y="187"/>
                    </a:moveTo>
                    <a:lnTo>
                      <a:pt x="346" y="187"/>
                    </a:lnTo>
                    <a:cubicBezTo>
                      <a:pt x="337" y="257"/>
                      <a:pt x="266" y="319"/>
                      <a:pt x="249" y="338"/>
                    </a:cubicBezTo>
                    <a:cubicBezTo>
                      <a:pt x="222" y="346"/>
                      <a:pt x="205" y="328"/>
                      <a:pt x="195" y="319"/>
                    </a:cubicBezTo>
                    <a:cubicBezTo>
                      <a:pt x="187" y="301"/>
                      <a:pt x="169" y="204"/>
                      <a:pt x="160" y="195"/>
                    </a:cubicBezTo>
                    <a:cubicBezTo>
                      <a:pt x="151" y="195"/>
                      <a:pt x="134" y="204"/>
                      <a:pt x="134" y="204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24" y="195"/>
                      <a:pt x="160" y="151"/>
                      <a:pt x="195" y="142"/>
                    </a:cubicBezTo>
                    <a:cubicBezTo>
                      <a:pt x="222" y="134"/>
                      <a:pt x="222" y="187"/>
                      <a:pt x="231" y="222"/>
                    </a:cubicBezTo>
                    <a:cubicBezTo>
                      <a:pt x="240" y="248"/>
                      <a:pt x="240" y="266"/>
                      <a:pt x="249" y="266"/>
                    </a:cubicBezTo>
                    <a:cubicBezTo>
                      <a:pt x="258" y="266"/>
                      <a:pt x="266" y="248"/>
                      <a:pt x="284" y="222"/>
                    </a:cubicBezTo>
                    <a:cubicBezTo>
                      <a:pt x="293" y="204"/>
                      <a:pt x="275" y="178"/>
                      <a:pt x="258" y="195"/>
                    </a:cubicBezTo>
                    <a:cubicBezTo>
                      <a:pt x="266" y="134"/>
                      <a:pt x="364" y="116"/>
                      <a:pt x="346" y="187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49" name="Freeform 59"/>
              <p:cNvSpPr>
                <a:spLocks noChangeAspect="1" noChangeArrowheads="1"/>
              </p:cNvSpPr>
              <p:nvPr/>
            </p:nvSpPr>
            <p:spPr bwMode="auto">
              <a:xfrm rot="16200000">
                <a:off x="10832958" y="4052478"/>
                <a:ext cx="185138" cy="182880"/>
              </a:xfrm>
              <a:custGeom>
                <a:avLst/>
                <a:gdLst>
                  <a:gd name="T0" fmla="*/ 129903 w 479"/>
                  <a:gd name="T1" fmla="*/ 0 h 471"/>
                  <a:gd name="T2" fmla="*/ 129903 w 479"/>
                  <a:gd name="T3" fmla="*/ 0 h 471"/>
                  <a:gd name="T4" fmla="*/ 0 w 479"/>
                  <a:gd name="T5" fmla="*/ 126130 h 471"/>
                  <a:gd name="T6" fmla="*/ 129903 w 479"/>
                  <a:gd name="T7" fmla="*/ 256629 h 471"/>
                  <a:gd name="T8" fmla="*/ 259806 w 479"/>
                  <a:gd name="T9" fmla="*/ 126130 h 471"/>
                  <a:gd name="T10" fmla="*/ 129903 w 479"/>
                  <a:gd name="T11" fmla="*/ 0 h 471"/>
                  <a:gd name="T12" fmla="*/ 96204 w 479"/>
                  <a:gd name="T13" fmla="*/ 155069 h 471"/>
                  <a:gd name="T14" fmla="*/ 96204 w 479"/>
                  <a:gd name="T15" fmla="*/ 155069 h 471"/>
                  <a:gd name="T16" fmla="*/ 67397 w 479"/>
                  <a:gd name="T17" fmla="*/ 126130 h 471"/>
                  <a:gd name="T18" fmla="*/ 96204 w 479"/>
                  <a:gd name="T19" fmla="*/ 102106 h 471"/>
                  <a:gd name="T20" fmla="*/ 120120 w 479"/>
                  <a:gd name="T21" fmla="*/ 126130 h 471"/>
                  <a:gd name="T22" fmla="*/ 96204 w 479"/>
                  <a:gd name="T23" fmla="*/ 155069 h 471"/>
                  <a:gd name="T24" fmla="*/ 163058 w 479"/>
                  <a:gd name="T25" fmla="*/ 155069 h 471"/>
                  <a:gd name="T26" fmla="*/ 163058 w 479"/>
                  <a:gd name="T27" fmla="*/ 155069 h 471"/>
                  <a:gd name="T28" fmla="*/ 139143 w 479"/>
                  <a:gd name="T29" fmla="*/ 126130 h 471"/>
                  <a:gd name="T30" fmla="*/ 163058 w 479"/>
                  <a:gd name="T31" fmla="*/ 102106 h 471"/>
                  <a:gd name="T32" fmla="*/ 192409 w 479"/>
                  <a:gd name="T33" fmla="*/ 126130 h 471"/>
                  <a:gd name="T34" fmla="*/ 163058 w 479"/>
                  <a:gd name="T35" fmla="*/ 155069 h 4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9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39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39" y="0"/>
                    </a:cubicBezTo>
                    <a:close/>
                    <a:moveTo>
                      <a:pt x="177" y="284"/>
                    </a:moveTo>
                    <a:lnTo>
                      <a:pt x="177" y="284"/>
                    </a:lnTo>
                    <a:cubicBezTo>
                      <a:pt x="150" y="284"/>
                      <a:pt x="124" y="266"/>
                      <a:pt x="124" y="231"/>
                    </a:cubicBezTo>
                    <a:cubicBezTo>
                      <a:pt x="124" y="204"/>
                      <a:pt x="150" y="187"/>
                      <a:pt x="177" y="187"/>
                    </a:cubicBezTo>
                    <a:cubicBezTo>
                      <a:pt x="203" y="187"/>
                      <a:pt x="221" y="204"/>
                      <a:pt x="221" y="231"/>
                    </a:cubicBezTo>
                    <a:cubicBezTo>
                      <a:pt x="221" y="266"/>
                      <a:pt x="203" y="284"/>
                      <a:pt x="177" y="284"/>
                    </a:cubicBezTo>
                    <a:close/>
                    <a:moveTo>
                      <a:pt x="300" y="284"/>
                    </a:moveTo>
                    <a:lnTo>
                      <a:pt x="300" y="284"/>
                    </a:lnTo>
                    <a:cubicBezTo>
                      <a:pt x="275" y="284"/>
                      <a:pt x="256" y="266"/>
                      <a:pt x="256" y="231"/>
                    </a:cubicBezTo>
                    <a:cubicBezTo>
                      <a:pt x="256" y="204"/>
                      <a:pt x="275" y="187"/>
                      <a:pt x="300" y="187"/>
                    </a:cubicBezTo>
                    <a:cubicBezTo>
                      <a:pt x="328" y="187"/>
                      <a:pt x="354" y="204"/>
                      <a:pt x="354" y="231"/>
                    </a:cubicBezTo>
                    <a:cubicBezTo>
                      <a:pt x="354" y="266"/>
                      <a:pt x="328" y="284"/>
                      <a:pt x="300" y="284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50" name="Freeform 86"/>
              <p:cNvSpPr>
                <a:spLocks noChangeAspect="1" noChangeArrowheads="1"/>
              </p:cNvSpPr>
              <p:nvPr/>
            </p:nvSpPr>
            <p:spPr bwMode="auto">
              <a:xfrm rot="16200000">
                <a:off x="11350339" y="4052478"/>
                <a:ext cx="186267" cy="18288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8295602" y="1167330"/>
              <a:ext cx="1907941" cy="359517"/>
            </a:xfrm>
            <a:prstGeom prst="rect">
              <a:avLst/>
            </a:prstGeom>
            <a:noFill/>
          </p:spPr>
          <p:txBody>
            <a:bodyPr wrap="square" rIns="144000" bIns="36000" numCol="1" spcCol="36000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1"/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IRENGE</a:t>
              </a:r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 PRESENTATION</a:t>
              </a:r>
              <a:endParaRPr lang="id-ID" sz="12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335565" y="5781515"/>
            <a:ext cx="1596573" cy="25179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NEW LAYOUT </a:t>
            </a:r>
            <a:r>
              <a:rPr lang="en-US" sz="11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2021</a:t>
            </a:r>
            <a:endParaRPr lang="id-ID" sz="1100" b="1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323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228297" y="3367314"/>
            <a:ext cx="7028596" cy="27059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56896" y="3367314"/>
            <a:ext cx="3357350" cy="2705940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2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6578" y="3790121"/>
            <a:ext cx="2876595" cy="116191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 available, but the majority have suffered alteration in some </a:t>
            </a:r>
            <a:r>
              <a:rPr lang="en-US" sz="12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form </a:t>
            </a:r>
            <a:r>
              <a:rPr lang="en-US" sz="1200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by injected </a:t>
            </a:r>
            <a:r>
              <a:rPr lang="en-US" sz="12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humor or </a:t>
            </a:r>
            <a:r>
              <a:rPr lang="en-US" sz="1200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randomized words which don't </a:t>
            </a:r>
            <a:r>
              <a:rPr lang="en-US" sz="12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look</a:t>
            </a:r>
            <a:endParaRPr lang="id-ID" sz="1200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098766" y="3026427"/>
            <a:ext cx="5387698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spc="3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TECHNICAL SERVICES</a:t>
            </a:r>
            <a:endParaRPr lang="id-ID" sz="2800" b="1" spc="300" dirty="0">
              <a:solidFill>
                <a:schemeClr val="bg1"/>
              </a:solidFill>
              <a:latin typeface="Righteous" panose="0201050600000002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04069" y="5009470"/>
            <a:ext cx="6072390" cy="913515"/>
          </a:xfrm>
          <a:prstGeom prst="rect">
            <a:avLst/>
          </a:prstGeom>
          <a:noFill/>
        </p:spPr>
        <p:txBody>
          <a:bodyPr wrap="square" rIns="144000" bIns="36000" numCol="2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 available, but the majority have suffered alteration in some form, by injected humor, or randomized words which don't look even slightly believable. If you are going to use a passage of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04070" y="3852086"/>
            <a:ext cx="6072388" cy="1081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If you are going to use a passage of </a:t>
            </a: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Something</a:t>
            </a:r>
            <a:endParaRPr lang="id-ID" sz="4000" dirty="0">
              <a:solidFill>
                <a:schemeClr val="bg1"/>
              </a:solidFill>
              <a:latin typeface="Righteous" panose="0201050600000002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08344" y="552574"/>
            <a:ext cx="1217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spc="300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DESIGN</a:t>
            </a:r>
            <a:endParaRPr lang="en-US" sz="1200" b="0" spc="300" dirty="0" smtClean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46578" y="5480741"/>
            <a:ext cx="1596573" cy="25179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NEW LAYOUT </a:t>
            </a:r>
            <a:r>
              <a:rPr lang="en-US" sz="11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2021</a:t>
            </a:r>
            <a:endParaRPr lang="id-ID" sz="1100" b="1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28297" y="503647"/>
            <a:ext cx="2685143" cy="359517"/>
            <a:chOff x="7518400" y="1167330"/>
            <a:chExt cx="2685143" cy="359517"/>
          </a:xfrm>
        </p:grpSpPr>
        <p:grpSp>
          <p:nvGrpSpPr>
            <p:cNvPr id="22" name="Group 21"/>
            <p:cNvGrpSpPr/>
            <p:nvPr/>
          </p:nvGrpSpPr>
          <p:grpSpPr>
            <a:xfrm>
              <a:off x="7518400" y="1268900"/>
              <a:ext cx="703649" cy="182880"/>
              <a:chOff x="10832957" y="4052478"/>
              <a:chExt cx="703649" cy="182880"/>
            </a:xfrm>
            <a:solidFill>
              <a:schemeClr val="bg1"/>
            </a:solidFill>
          </p:grpSpPr>
          <p:sp>
            <p:nvSpPr>
              <p:cNvPr id="28" name="Freeform 58"/>
              <p:cNvSpPr>
                <a:spLocks noChangeAspect="1" noChangeArrowheads="1"/>
              </p:cNvSpPr>
              <p:nvPr/>
            </p:nvSpPr>
            <p:spPr bwMode="auto">
              <a:xfrm>
                <a:off x="11091648" y="4052478"/>
                <a:ext cx="185138" cy="182880"/>
              </a:xfrm>
              <a:custGeom>
                <a:avLst/>
                <a:gdLst>
                  <a:gd name="T0" fmla="*/ 130175 w 480"/>
                  <a:gd name="T1" fmla="*/ 0 h 471"/>
                  <a:gd name="T2" fmla="*/ 130175 w 480"/>
                  <a:gd name="T3" fmla="*/ 0 h 471"/>
                  <a:gd name="T4" fmla="*/ 0 w 480"/>
                  <a:gd name="T5" fmla="*/ 126130 h 471"/>
                  <a:gd name="T6" fmla="*/ 130175 w 480"/>
                  <a:gd name="T7" fmla="*/ 256629 h 471"/>
                  <a:gd name="T8" fmla="*/ 259808 w 480"/>
                  <a:gd name="T9" fmla="*/ 126130 h 471"/>
                  <a:gd name="T10" fmla="*/ 130175 w 480"/>
                  <a:gd name="T11" fmla="*/ 0 h 471"/>
                  <a:gd name="T12" fmla="*/ 187669 w 480"/>
                  <a:gd name="T13" fmla="*/ 102106 h 471"/>
                  <a:gd name="T14" fmla="*/ 187669 w 480"/>
                  <a:gd name="T15" fmla="*/ 102106 h 471"/>
                  <a:gd name="T16" fmla="*/ 135057 w 480"/>
                  <a:gd name="T17" fmla="*/ 184554 h 471"/>
                  <a:gd name="T18" fmla="*/ 105767 w 480"/>
                  <a:gd name="T19" fmla="*/ 174180 h 471"/>
                  <a:gd name="T20" fmla="*/ 86783 w 480"/>
                  <a:gd name="T21" fmla="*/ 106474 h 471"/>
                  <a:gd name="T22" fmla="*/ 72681 w 480"/>
                  <a:gd name="T23" fmla="*/ 111388 h 471"/>
                  <a:gd name="T24" fmla="*/ 67257 w 480"/>
                  <a:gd name="T25" fmla="*/ 106474 h 471"/>
                  <a:gd name="T26" fmla="*/ 105767 w 480"/>
                  <a:gd name="T27" fmla="*/ 77535 h 471"/>
                  <a:gd name="T28" fmla="*/ 125293 w 480"/>
                  <a:gd name="T29" fmla="*/ 121216 h 471"/>
                  <a:gd name="T30" fmla="*/ 135057 w 480"/>
                  <a:gd name="T31" fmla="*/ 145241 h 471"/>
                  <a:gd name="T32" fmla="*/ 154040 w 480"/>
                  <a:gd name="T33" fmla="*/ 121216 h 471"/>
                  <a:gd name="T34" fmla="*/ 139938 w 480"/>
                  <a:gd name="T35" fmla="*/ 106474 h 471"/>
                  <a:gd name="T36" fmla="*/ 187669 w 480"/>
                  <a:gd name="T37" fmla="*/ 102106 h 47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0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40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40" y="0"/>
                    </a:cubicBezTo>
                    <a:close/>
                    <a:moveTo>
                      <a:pt x="346" y="187"/>
                    </a:moveTo>
                    <a:lnTo>
                      <a:pt x="346" y="187"/>
                    </a:lnTo>
                    <a:cubicBezTo>
                      <a:pt x="337" y="257"/>
                      <a:pt x="266" y="319"/>
                      <a:pt x="249" y="338"/>
                    </a:cubicBezTo>
                    <a:cubicBezTo>
                      <a:pt x="222" y="346"/>
                      <a:pt x="205" y="328"/>
                      <a:pt x="195" y="319"/>
                    </a:cubicBezTo>
                    <a:cubicBezTo>
                      <a:pt x="187" y="301"/>
                      <a:pt x="169" y="204"/>
                      <a:pt x="160" y="195"/>
                    </a:cubicBezTo>
                    <a:cubicBezTo>
                      <a:pt x="151" y="195"/>
                      <a:pt x="134" y="204"/>
                      <a:pt x="134" y="204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24" y="195"/>
                      <a:pt x="160" y="151"/>
                      <a:pt x="195" y="142"/>
                    </a:cubicBezTo>
                    <a:cubicBezTo>
                      <a:pt x="222" y="134"/>
                      <a:pt x="222" y="187"/>
                      <a:pt x="231" y="222"/>
                    </a:cubicBezTo>
                    <a:cubicBezTo>
                      <a:pt x="240" y="248"/>
                      <a:pt x="240" y="266"/>
                      <a:pt x="249" y="266"/>
                    </a:cubicBezTo>
                    <a:cubicBezTo>
                      <a:pt x="258" y="266"/>
                      <a:pt x="266" y="248"/>
                      <a:pt x="284" y="222"/>
                    </a:cubicBezTo>
                    <a:cubicBezTo>
                      <a:pt x="293" y="204"/>
                      <a:pt x="275" y="178"/>
                      <a:pt x="258" y="195"/>
                    </a:cubicBezTo>
                    <a:cubicBezTo>
                      <a:pt x="266" y="134"/>
                      <a:pt x="364" y="116"/>
                      <a:pt x="346" y="187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29" name="Freeform 59"/>
              <p:cNvSpPr>
                <a:spLocks noChangeAspect="1" noChangeArrowheads="1"/>
              </p:cNvSpPr>
              <p:nvPr/>
            </p:nvSpPr>
            <p:spPr bwMode="auto">
              <a:xfrm>
                <a:off x="10832957" y="4052478"/>
                <a:ext cx="185138" cy="182880"/>
              </a:xfrm>
              <a:custGeom>
                <a:avLst/>
                <a:gdLst>
                  <a:gd name="T0" fmla="*/ 129903 w 479"/>
                  <a:gd name="T1" fmla="*/ 0 h 471"/>
                  <a:gd name="T2" fmla="*/ 129903 w 479"/>
                  <a:gd name="T3" fmla="*/ 0 h 471"/>
                  <a:gd name="T4" fmla="*/ 0 w 479"/>
                  <a:gd name="T5" fmla="*/ 126130 h 471"/>
                  <a:gd name="T6" fmla="*/ 129903 w 479"/>
                  <a:gd name="T7" fmla="*/ 256629 h 471"/>
                  <a:gd name="T8" fmla="*/ 259806 w 479"/>
                  <a:gd name="T9" fmla="*/ 126130 h 471"/>
                  <a:gd name="T10" fmla="*/ 129903 w 479"/>
                  <a:gd name="T11" fmla="*/ 0 h 471"/>
                  <a:gd name="T12" fmla="*/ 96204 w 479"/>
                  <a:gd name="T13" fmla="*/ 155069 h 471"/>
                  <a:gd name="T14" fmla="*/ 96204 w 479"/>
                  <a:gd name="T15" fmla="*/ 155069 h 471"/>
                  <a:gd name="T16" fmla="*/ 67397 w 479"/>
                  <a:gd name="T17" fmla="*/ 126130 h 471"/>
                  <a:gd name="T18" fmla="*/ 96204 w 479"/>
                  <a:gd name="T19" fmla="*/ 102106 h 471"/>
                  <a:gd name="T20" fmla="*/ 120120 w 479"/>
                  <a:gd name="T21" fmla="*/ 126130 h 471"/>
                  <a:gd name="T22" fmla="*/ 96204 w 479"/>
                  <a:gd name="T23" fmla="*/ 155069 h 471"/>
                  <a:gd name="T24" fmla="*/ 163058 w 479"/>
                  <a:gd name="T25" fmla="*/ 155069 h 471"/>
                  <a:gd name="T26" fmla="*/ 163058 w 479"/>
                  <a:gd name="T27" fmla="*/ 155069 h 471"/>
                  <a:gd name="T28" fmla="*/ 139143 w 479"/>
                  <a:gd name="T29" fmla="*/ 126130 h 471"/>
                  <a:gd name="T30" fmla="*/ 163058 w 479"/>
                  <a:gd name="T31" fmla="*/ 102106 h 471"/>
                  <a:gd name="T32" fmla="*/ 192409 w 479"/>
                  <a:gd name="T33" fmla="*/ 126130 h 471"/>
                  <a:gd name="T34" fmla="*/ 163058 w 479"/>
                  <a:gd name="T35" fmla="*/ 155069 h 4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9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39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39" y="0"/>
                    </a:cubicBezTo>
                    <a:close/>
                    <a:moveTo>
                      <a:pt x="177" y="284"/>
                    </a:moveTo>
                    <a:lnTo>
                      <a:pt x="177" y="284"/>
                    </a:lnTo>
                    <a:cubicBezTo>
                      <a:pt x="150" y="284"/>
                      <a:pt x="124" y="266"/>
                      <a:pt x="124" y="231"/>
                    </a:cubicBezTo>
                    <a:cubicBezTo>
                      <a:pt x="124" y="204"/>
                      <a:pt x="150" y="187"/>
                      <a:pt x="177" y="187"/>
                    </a:cubicBezTo>
                    <a:cubicBezTo>
                      <a:pt x="203" y="187"/>
                      <a:pt x="221" y="204"/>
                      <a:pt x="221" y="231"/>
                    </a:cubicBezTo>
                    <a:cubicBezTo>
                      <a:pt x="221" y="266"/>
                      <a:pt x="203" y="284"/>
                      <a:pt x="177" y="284"/>
                    </a:cubicBezTo>
                    <a:close/>
                    <a:moveTo>
                      <a:pt x="300" y="284"/>
                    </a:moveTo>
                    <a:lnTo>
                      <a:pt x="300" y="284"/>
                    </a:lnTo>
                    <a:cubicBezTo>
                      <a:pt x="275" y="284"/>
                      <a:pt x="256" y="266"/>
                      <a:pt x="256" y="231"/>
                    </a:cubicBezTo>
                    <a:cubicBezTo>
                      <a:pt x="256" y="204"/>
                      <a:pt x="275" y="187"/>
                      <a:pt x="300" y="187"/>
                    </a:cubicBezTo>
                    <a:cubicBezTo>
                      <a:pt x="328" y="187"/>
                      <a:pt x="354" y="204"/>
                      <a:pt x="354" y="231"/>
                    </a:cubicBezTo>
                    <a:cubicBezTo>
                      <a:pt x="354" y="266"/>
                      <a:pt x="328" y="284"/>
                      <a:pt x="300" y="284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30" name="Freeform 86"/>
              <p:cNvSpPr>
                <a:spLocks noChangeAspect="1" noChangeArrowheads="1"/>
              </p:cNvSpPr>
              <p:nvPr/>
            </p:nvSpPr>
            <p:spPr bwMode="auto">
              <a:xfrm>
                <a:off x="11350339" y="4052478"/>
                <a:ext cx="186267" cy="18288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8295602" y="1167330"/>
              <a:ext cx="1907941" cy="359517"/>
            </a:xfrm>
            <a:prstGeom prst="rect">
              <a:avLst/>
            </a:prstGeom>
            <a:noFill/>
          </p:spPr>
          <p:txBody>
            <a:bodyPr wrap="square" rIns="144000" bIns="36000" numCol="1" spcCol="36000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1"/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IRENGE</a:t>
              </a:r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 PRESENTATION</a:t>
              </a:r>
              <a:endParaRPr lang="id-ID" sz="12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 flipH="1" flipV="1">
            <a:off x="8256895" y="982640"/>
            <a:ext cx="3357350" cy="2384674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563364" y="1682696"/>
            <a:ext cx="2843022" cy="9689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 available, but the majority have suffered alteration in some form, by injected humor, or randomized words which don't look even slightly believable</a:t>
            </a:r>
            <a:endParaRPr lang="id-ID" sz="1200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95675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 rot="16200000">
            <a:off x="-2806701" y="2806702"/>
            <a:ext cx="6858000" cy="124459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2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5400000">
            <a:off x="-1218985" y="3167389"/>
            <a:ext cx="368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6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SERVICES</a:t>
            </a:r>
            <a:endParaRPr lang="en-US" sz="2800" b="1" spc="600" dirty="0" smtClean="0">
              <a:solidFill>
                <a:schemeClr val="bg1"/>
              </a:solidFill>
              <a:latin typeface="Righteous" panose="0201050600000002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4597" y="4484914"/>
            <a:ext cx="5333624" cy="23730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5284" y="2133756"/>
            <a:ext cx="4612248" cy="1190514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available, but the majority have suffered alteration in some form, by injected humor, or randomized words which don't look even slightly believable. If you are going to use a passage of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endParaRPr lang="id-ID" sz="1200" dirty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286" y="517552"/>
            <a:ext cx="4612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Service </a:t>
            </a:r>
            <a:endParaRPr lang="en-US" sz="4000" dirty="0" smtClean="0">
              <a:solidFill>
                <a:schemeClr val="bg1"/>
              </a:solidFill>
              <a:latin typeface="Righteous" panose="0201050600000002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Of </a:t>
            </a:r>
            <a:r>
              <a:rPr lang="en-US" sz="4000" dirty="0" err="1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endParaRPr lang="id-ID" sz="4000" dirty="0">
              <a:solidFill>
                <a:schemeClr val="bg1"/>
              </a:solidFill>
              <a:latin typeface="Righteous" panose="0201050600000002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5283" y="4845010"/>
            <a:ext cx="9977423" cy="747315"/>
          </a:xfrm>
          <a:prstGeom prst="rect">
            <a:avLst/>
          </a:prstGeom>
          <a:noFill/>
        </p:spPr>
        <p:txBody>
          <a:bodyPr wrap="square" rIns="144000" bIns="36000" numCol="2" spcCol="3600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There are many variations of passages of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available, but the majority have suffered alteration in some form, by injected humor, or randomized words which don't look even slightly believable. If you are going to use a passage of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, you need to be sure there isn't anything embarrassing hidden in the middle of text.</a:t>
            </a:r>
            <a:endParaRPr lang="id-ID" sz="1200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5283" y="3955607"/>
            <a:ext cx="456870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Uccumsan</a:t>
            </a:r>
            <a:r>
              <a:rPr lang="en-US" sz="16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sagitis</a:t>
            </a:r>
            <a:r>
              <a:rPr lang="en-US" sz="16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purus</a:t>
            </a:r>
            <a:r>
              <a:rPr lang="en-US" sz="16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</a:t>
            </a:r>
            <a:endParaRPr lang="id-ID" sz="1600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106682" y="3446456"/>
            <a:ext cx="1085318" cy="104065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1384165" y="3701605"/>
            <a:ext cx="530352" cy="530352"/>
            <a:chOff x="4427654" y="3049909"/>
            <a:chExt cx="464344" cy="464344"/>
          </a:xfrm>
          <a:solidFill>
            <a:schemeClr val="bg1"/>
          </a:solidFill>
        </p:grpSpPr>
        <p:sp>
          <p:nvSpPr>
            <p:cNvPr id="32" name="AutoShape 123"/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3" name="AutoShape 124"/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4" name="AutoShape 125"/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6578220" y="6146654"/>
            <a:ext cx="5613781" cy="7258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663339" y="6251345"/>
            <a:ext cx="2685143" cy="359517"/>
            <a:chOff x="7518400" y="1167330"/>
            <a:chExt cx="2685143" cy="359517"/>
          </a:xfrm>
        </p:grpSpPr>
        <p:grpSp>
          <p:nvGrpSpPr>
            <p:cNvPr id="28" name="Group 27"/>
            <p:cNvGrpSpPr/>
            <p:nvPr/>
          </p:nvGrpSpPr>
          <p:grpSpPr>
            <a:xfrm>
              <a:off x="7518400" y="1268900"/>
              <a:ext cx="703649" cy="182880"/>
              <a:chOff x="10832957" y="4052478"/>
              <a:chExt cx="703649" cy="182880"/>
            </a:xfrm>
            <a:solidFill>
              <a:schemeClr val="bg1"/>
            </a:solidFill>
          </p:grpSpPr>
          <p:sp>
            <p:nvSpPr>
              <p:cNvPr id="38" name="Freeform 58"/>
              <p:cNvSpPr>
                <a:spLocks noChangeAspect="1" noChangeArrowheads="1"/>
              </p:cNvSpPr>
              <p:nvPr/>
            </p:nvSpPr>
            <p:spPr bwMode="auto">
              <a:xfrm>
                <a:off x="11091648" y="4052478"/>
                <a:ext cx="185138" cy="182880"/>
              </a:xfrm>
              <a:custGeom>
                <a:avLst/>
                <a:gdLst>
                  <a:gd name="T0" fmla="*/ 130175 w 480"/>
                  <a:gd name="T1" fmla="*/ 0 h 471"/>
                  <a:gd name="T2" fmla="*/ 130175 w 480"/>
                  <a:gd name="T3" fmla="*/ 0 h 471"/>
                  <a:gd name="T4" fmla="*/ 0 w 480"/>
                  <a:gd name="T5" fmla="*/ 126130 h 471"/>
                  <a:gd name="T6" fmla="*/ 130175 w 480"/>
                  <a:gd name="T7" fmla="*/ 256629 h 471"/>
                  <a:gd name="T8" fmla="*/ 259808 w 480"/>
                  <a:gd name="T9" fmla="*/ 126130 h 471"/>
                  <a:gd name="T10" fmla="*/ 130175 w 480"/>
                  <a:gd name="T11" fmla="*/ 0 h 471"/>
                  <a:gd name="T12" fmla="*/ 187669 w 480"/>
                  <a:gd name="T13" fmla="*/ 102106 h 471"/>
                  <a:gd name="T14" fmla="*/ 187669 w 480"/>
                  <a:gd name="T15" fmla="*/ 102106 h 471"/>
                  <a:gd name="T16" fmla="*/ 135057 w 480"/>
                  <a:gd name="T17" fmla="*/ 184554 h 471"/>
                  <a:gd name="T18" fmla="*/ 105767 w 480"/>
                  <a:gd name="T19" fmla="*/ 174180 h 471"/>
                  <a:gd name="T20" fmla="*/ 86783 w 480"/>
                  <a:gd name="T21" fmla="*/ 106474 h 471"/>
                  <a:gd name="T22" fmla="*/ 72681 w 480"/>
                  <a:gd name="T23" fmla="*/ 111388 h 471"/>
                  <a:gd name="T24" fmla="*/ 67257 w 480"/>
                  <a:gd name="T25" fmla="*/ 106474 h 471"/>
                  <a:gd name="T26" fmla="*/ 105767 w 480"/>
                  <a:gd name="T27" fmla="*/ 77535 h 471"/>
                  <a:gd name="T28" fmla="*/ 125293 w 480"/>
                  <a:gd name="T29" fmla="*/ 121216 h 471"/>
                  <a:gd name="T30" fmla="*/ 135057 w 480"/>
                  <a:gd name="T31" fmla="*/ 145241 h 471"/>
                  <a:gd name="T32" fmla="*/ 154040 w 480"/>
                  <a:gd name="T33" fmla="*/ 121216 h 471"/>
                  <a:gd name="T34" fmla="*/ 139938 w 480"/>
                  <a:gd name="T35" fmla="*/ 106474 h 471"/>
                  <a:gd name="T36" fmla="*/ 187669 w 480"/>
                  <a:gd name="T37" fmla="*/ 102106 h 47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0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40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40" y="0"/>
                    </a:cubicBezTo>
                    <a:close/>
                    <a:moveTo>
                      <a:pt x="346" y="187"/>
                    </a:moveTo>
                    <a:lnTo>
                      <a:pt x="346" y="187"/>
                    </a:lnTo>
                    <a:cubicBezTo>
                      <a:pt x="337" y="257"/>
                      <a:pt x="266" y="319"/>
                      <a:pt x="249" y="338"/>
                    </a:cubicBezTo>
                    <a:cubicBezTo>
                      <a:pt x="222" y="346"/>
                      <a:pt x="205" y="328"/>
                      <a:pt x="195" y="319"/>
                    </a:cubicBezTo>
                    <a:cubicBezTo>
                      <a:pt x="187" y="301"/>
                      <a:pt x="169" y="204"/>
                      <a:pt x="160" y="195"/>
                    </a:cubicBezTo>
                    <a:cubicBezTo>
                      <a:pt x="151" y="195"/>
                      <a:pt x="134" y="204"/>
                      <a:pt x="134" y="204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24" y="195"/>
                      <a:pt x="160" y="151"/>
                      <a:pt x="195" y="142"/>
                    </a:cubicBezTo>
                    <a:cubicBezTo>
                      <a:pt x="222" y="134"/>
                      <a:pt x="222" y="187"/>
                      <a:pt x="231" y="222"/>
                    </a:cubicBezTo>
                    <a:cubicBezTo>
                      <a:pt x="240" y="248"/>
                      <a:pt x="240" y="266"/>
                      <a:pt x="249" y="266"/>
                    </a:cubicBezTo>
                    <a:cubicBezTo>
                      <a:pt x="258" y="266"/>
                      <a:pt x="266" y="248"/>
                      <a:pt x="284" y="222"/>
                    </a:cubicBezTo>
                    <a:cubicBezTo>
                      <a:pt x="293" y="204"/>
                      <a:pt x="275" y="178"/>
                      <a:pt x="258" y="195"/>
                    </a:cubicBezTo>
                    <a:cubicBezTo>
                      <a:pt x="266" y="134"/>
                      <a:pt x="364" y="116"/>
                      <a:pt x="346" y="187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39" name="Freeform 59"/>
              <p:cNvSpPr>
                <a:spLocks noChangeAspect="1" noChangeArrowheads="1"/>
              </p:cNvSpPr>
              <p:nvPr/>
            </p:nvSpPr>
            <p:spPr bwMode="auto">
              <a:xfrm>
                <a:off x="10832957" y="4052478"/>
                <a:ext cx="185138" cy="182880"/>
              </a:xfrm>
              <a:custGeom>
                <a:avLst/>
                <a:gdLst>
                  <a:gd name="T0" fmla="*/ 129903 w 479"/>
                  <a:gd name="T1" fmla="*/ 0 h 471"/>
                  <a:gd name="T2" fmla="*/ 129903 w 479"/>
                  <a:gd name="T3" fmla="*/ 0 h 471"/>
                  <a:gd name="T4" fmla="*/ 0 w 479"/>
                  <a:gd name="T5" fmla="*/ 126130 h 471"/>
                  <a:gd name="T6" fmla="*/ 129903 w 479"/>
                  <a:gd name="T7" fmla="*/ 256629 h 471"/>
                  <a:gd name="T8" fmla="*/ 259806 w 479"/>
                  <a:gd name="T9" fmla="*/ 126130 h 471"/>
                  <a:gd name="T10" fmla="*/ 129903 w 479"/>
                  <a:gd name="T11" fmla="*/ 0 h 471"/>
                  <a:gd name="T12" fmla="*/ 96204 w 479"/>
                  <a:gd name="T13" fmla="*/ 155069 h 471"/>
                  <a:gd name="T14" fmla="*/ 96204 w 479"/>
                  <a:gd name="T15" fmla="*/ 155069 h 471"/>
                  <a:gd name="T16" fmla="*/ 67397 w 479"/>
                  <a:gd name="T17" fmla="*/ 126130 h 471"/>
                  <a:gd name="T18" fmla="*/ 96204 w 479"/>
                  <a:gd name="T19" fmla="*/ 102106 h 471"/>
                  <a:gd name="T20" fmla="*/ 120120 w 479"/>
                  <a:gd name="T21" fmla="*/ 126130 h 471"/>
                  <a:gd name="T22" fmla="*/ 96204 w 479"/>
                  <a:gd name="T23" fmla="*/ 155069 h 471"/>
                  <a:gd name="T24" fmla="*/ 163058 w 479"/>
                  <a:gd name="T25" fmla="*/ 155069 h 471"/>
                  <a:gd name="T26" fmla="*/ 163058 w 479"/>
                  <a:gd name="T27" fmla="*/ 155069 h 471"/>
                  <a:gd name="T28" fmla="*/ 139143 w 479"/>
                  <a:gd name="T29" fmla="*/ 126130 h 471"/>
                  <a:gd name="T30" fmla="*/ 163058 w 479"/>
                  <a:gd name="T31" fmla="*/ 102106 h 471"/>
                  <a:gd name="T32" fmla="*/ 192409 w 479"/>
                  <a:gd name="T33" fmla="*/ 126130 h 471"/>
                  <a:gd name="T34" fmla="*/ 163058 w 479"/>
                  <a:gd name="T35" fmla="*/ 155069 h 4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9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39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39" y="0"/>
                    </a:cubicBezTo>
                    <a:close/>
                    <a:moveTo>
                      <a:pt x="177" y="284"/>
                    </a:moveTo>
                    <a:lnTo>
                      <a:pt x="177" y="284"/>
                    </a:lnTo>
                    <a:cubicBezTo>
                      <a:pt x="150" y="284"/>
                      <a:pt x="124" y="266"/>
                      <a:pt x="124" y="231"/>
                    </a:cubicBezTo>
                    <a:cubicBezTo>
                      <a:pt x="124" y="204"/>
                      <a:pt x="150" y="187"/>
                      <a:pt x="177" y="187"/>
                    </a:cubicBezTo>
                    <a:cubicBezTo>
                      <a:pt x="203" y="187"/>
                      <a:pt x="221" y="204"/>
                      <a:pt x="221" y="231"/>
                    </a:cubicBezTo>
                    <a:cubicBezTo>
                      <a:pt x="221" y="266"/>
                      <a:pt x="203" y="284"/>
                      <a:pt x="177" y="284"/>
                    </a:cubicBezTo>
                    <a:close/>
                    <a:moveTo>
                      <a:pt x="300" y="284"/>
                    </a:moveTo>
                    <a:lnTo>
                      <a:pt x="300" y="284"/>
                    </a:lnTo>
                    <a:cubicBezTo>
                      <a:pt x="275" y="284"/>
                      <a:pt x="256" y="266"/>
                      <a:pt x="256" y="231"/>
                    </a:cubicBezTo>
                    <a:cubicBezTo>
                      <a:pt x="256" y="204"/>
                      <a:pt x="275" y="187"/>
                      <a:pt x="300" y="187"/>
                    </a:cubicBezTo>
                    <a:cubicBezTo>
                      <a:pt x="328" y="187"/>
                      <a:pt x="354" y="204"/>
                      <a:pt x="354" y="231"/>
                    </a:cubicBezTo>
                    <a:cubicBezTo>
                      <a:pt x="354" y="266"/>
                      <a:pt x="328" y="284"/>
                      <a:pt x="300" y="284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40" name="Freeform 86"/>
              <p:cNvSpPr>
                <a:spLocks noChangeAspect="1" noChangeArrowheads="1"/>
              </p:cNvSpPr>
              <p:nvPr/>
            </p:nvSpPr>
            <p:spPr bwMode="auto">
              <a:xfrm>
                <a:off x="11350339" y="4052478"/>
                <a:ext cx="186267" cy="18288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8295602" y="1167330"/>
              <a:ext cx="1907941" cy="359517"/>
            </a:xfrm>
            <a:prstGeom prst="rect">
              <a:avLst/>
            </a:prstGeom>
            <a:noFill/>
          </p:spPr>
          <p:txBody>
            <a:bodyPr wrap="square" rIns="144000" bIns="36000" numCol="1" spcCol="36000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1"/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IRENGE</a:t>
              </a:r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 PRESENTATION</a:t>
              </a:r>
              <a:endParaRPr lang="id-ID" sz="12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0376000" y="6348749"/>
            <a:ext cx="1596573" cy="25179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NEW LAYOUT </a:t>
            </a:r>
            <a:r>
              <a:rPr lang="en-US" sz="11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2021</a:t>
            </a:r>
            <a:endParaRPr lang="id-ID" sz="1100" b="1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86621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8084456" y="3302758"/>
            <a:ext cx="4107543" cy="35552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38459" y="5404339"/>
            <a:ext cx="5302918" cy="9135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There are many variations of passages of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available, but the majority have suffered alteration in some form, by injected humor, or randomized words which don't look even slightly believable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id-ID" sz="1200" dirty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11164" y="4006939"/>
            <a:ext cx="5330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 err="1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Uccumsan</a:t>
            </a: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 it </a:t>
            </a:r>
            <a:r>
              <a:rPr lang="en-US" sz="4000" dirty="0" err="1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sagitis</a:t>
            </a: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purus</a:t>
            </a:r>
            <a:endParaRPr lang="id-ID" sz="4000" dirty="0">
              <a:solidFill>
                <a:schemeClr val="bg1"/>
              </a:solidFill>
              <a:latin typeface="Righteous" panose="0201050600000002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8459" y="3758984"/>
            <a:ext cx="3853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300" dirty="0">
                <a:solidFill>
                  <a:schemeClr val="bg1"/>
                </a:solidFill>
                <a:cs typeface="Arial" panose="020B0604020202020204" pitchFamily="34" charset="0"/>
              </a:rPr>
              <a:t>MODERN </a:t>
            </a:r>
            <a:r>
              <a:rPr lang="en-US" sz="1100" spc="3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AND</a:t>
            </a:r>
            <a:r>
              <a:rPr lang="en-US" sz="1100" spc="300" dirty="0">
                <a:solidFill>
                  <a:schemeClr val="bg1"/>
                </a:solidFill>
                <a:cs typeface="Arial" panose="020B0604020202020204" pitchFamily="34" charset="0"/>
              </a:rPr>
              <a:t> SIMPLE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73235" y="3973460"/>
            <a:ext cx="2447339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YOURNAME GUYS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73235" y="4169403"/>
            <a:ext cx="2447339" cy="21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i="1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General Position</a:t>
            </a:r>
            <a:endParaRPr lang="en-US" sz="1000" i="1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-2799443" y="2799445"/>
            <a:ext cx="6858000" cy="12591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2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-1720719" y="3167388"/>
            <a:ext cx="468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6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HARD SERVICES</a:t>
            </a:r>
            <a:endParaRPr lang="en-US" sz="2800" b="1" spc="600" dirty="0" smtClean="0">
              <a:solidFill>
                <a:schemeClr val="bg1"/>
              </a:solidFill>
              <a:latin typeface="Righteous" panose="02010506000000020000" pitchFamily="2" charset="0"/>
              <a:cs typeface="Arial" panose="020B0604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838459" y="358545"/>
            <a:ext cx="2685143" cy="359517"/>
            <a:chOff x="7518400" y="1167330"/>
            <a:chExt cx="2685143" cy="359517"/>
          </a:xfrm>
        </p:grpSpPr>
        <p:grpSp>
          <p:nvGrpSpPr>
            <p:cNvPr id="43" name="Group 42"/>
            <p:cNvGrpSpPr/>
            <p:nvPr/>
          </p:nvGrpSpPr>
          <p:grpSpPr>
            <a:xfrm>
              <a:off x="7518400" y="1268900"/>
              <a:ext cx="703649" cy="182880"/>
              <a:chOff x="10832957" y="4052478"/>
              <a:chExt cx="703649" cy="182880"/>
            </a:xfrm>
            <a:solidFill>
              <a:schemeClr val="bg1"/>
            </a:solidFill>
          </p:grpSpPr>
          <p:sp>
            <p:nvSpPr>
              <p:cNvPr id="45" name="Freeform 58"/>
              <p:cNvSpPr>
                <a:spLocks noChangeAspect="1" noChangeArrowheads="1"/>
              </p:cNvSpPr>
              <p:nvPr/>
            </p:nvSpPr>
            <p:spPr bwMode="auto">
              <a:xfrm>
                <a:off x="11091648" y="4052478"/>
                <a:ext cx="185138" cy="182880"/>
              </a:xfrm>
              <a:custGeom>
                <a:avLst/>
                <a:gdLst>
                  <a:gd name="T0" fmla="*/ 130175 w 480"/>
                  <a:gd name="T1" fmla="*/ 0 h 471"/>
                  <a:gd name="T2" fmla="*/ 130175 w 480"/>
                  <a:gd name="T3" fmla="*/ 0 h 471"/>
                  <a:gd name="T4" fmla="*/ 0 w 480"/>
                  <a:gd name="T5" fmla="*/ 126130 h 471"/>
                  <a:gd name="T6" fmla="*/ 130175 w 480"/>
                  <a:gd name="T7" fmla="*/ 256629 h 471"/>
                  <a:gd name="T8" fmla="*/ 259808 w 480"/>
                  <a:gd name="T9" fmla="*/ 126130 h 471"/>
                  <a:gd name="T10" fmla="*/ 130175 w 480"/>
                  <a:gd name="T11" fmla="*/ 0 h 471"/>
                  <a:gd name="T12" fmla="*/ 187669 w 480"/>
                  <a:gd name="T13" fmla="*/ 102106 h 471"/>
                  <a:gd name="T14" fmla="*/ 187669 w 480"/>
                  <a:gd name="T15" fmla="*/ 102106 h 471"/>
                  <a:gd name="T16" fmla="*/ 135057 w 480"/>
                  <a:gd name="T17" fmla="*/ 184554 h 471"/>
                  <a:gd name="T18" fmla="*/ 105767 w 480"/>
                  <a:gd name="T19" fmla="*/ 174180 h 471"/>
                  <a:gd name="T20" fmla="*/ 86783 w 480"/>
                  <a:gd name="T21" fmla="*/ 106474 h 471"/>
                  <a:gd name="T22" fmla="*/ 72681 w 480"/>
                  <a:gd name="T23" fmla="*/ 111388 h 471"/>
                  <a:gd name="T24" fmla="*/ 67257 w 480"/>
                  <a:gd name="T25" fmla="*/ 106474 h 471"/>
                  <a:gd name="T26" fmla="*/ 105767 w 480"/>
                  <a:gd name="T27" fmla="*/ 77535 h 471"/>
                  <a:gd name="T28" fmla="*/ 125293 w 480"/>
                  <a:gd name="T29" fmla="*/ 121216 h 471"/>
                  <a:gd name="T30" fmla="*/ 135057 w 480"/>
                  <a:gd name="T31" fmla="*/ 145241 h 471"/>
                  <a:gd name="T32" fmla="*/ 154040 w 480"/>
                  <a:gd name="T33" fmla="*/ 121216 h 471"/>
                  <a:gd name="T34" fmla="*/ 139938 w 480"/>
                  <a:gd name="T35" fmla="*/ 106474 h 471"/>
                  <a:gd name="T36" fmla="*/ 187669 w 480"/>
                  <a:gd name="T37" fmla="*/ 102106 h 47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0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40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40" y="0"/>
                    </a:cubicBezTo>
                    <a:close/>
                    <a:moveTo>
                      <a:pt x="346" y="187"/>
                    </a:moveTo>
                    <a:lnTo>
                      <a:pt x="346" y="187"/>
                    </a:lnTo>
                    <a:cubicBezTo>
                      <a:pt x="337" y="257"/>
                      <a:pt x="266" y="319"/>
                      <a:pt x="249" y="338"/>
                    </a:cubicBezTo>
                    <a:cubicBezTo>
                      <a:pt x="222" y="346"/>
                      <a:pt x="205" y="328"/>
                      <a:pt x="195" y="319"/>
                    </a:cubicBezTo>
                    <a:cubicBezTo>
                      <a:pt x="187" y="301"/>
                      <a:pt x="169" y="204"/>
                      <a:pt x="160" y="195"/>
                    </a:cubicBezTo>
                    <a:cubicBezTo>
                      <a:pt x="151" y="195"/>
                      <a:pt x="134" y="204"/>
                      <a:pt x="134" y="204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24" y="195"/>
                      <a:pt x="160" y="151"/>
                      <a:pt x="195" y="142"/>
                    </a:cubicBezTo>
                    <a:cubicBezTo>
                      <a:pt x="222" y="134"/>
                      <a:pt x="222" y="187"/>
                      <a:pt x="231" y="222"/>
                    </a:cubicBezTo>
                    <a:cubicBezTo>
                      <a:pt x="240" y="248"/>
                      <a:pt x="240" y="266"/>
                      <a:pt x="249" y="266"/>
                    </a:cubicBezTo>
                    <a:cubicBezTo>
                      <a:pt x="258" y="266"/>
                      <a:pt x="266" y="248"/>
                      <a:pt x="284" y="222"/>
                    </a:cubicBezTo>
                    <a:cubicBezTo>
                      <a:pt x="293" y="204"/>
                      <a:pt x="275" y="178"/>
                      <a:pt x="258" y="195"/>
                    </a:cubicBezTo>
                    <a:cubicBezTo>
                      <a:pt x="266" y="134"/>
                      <a:pt x="364" y="116"/>
                      <a:pt x="346" y="187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46" name="Freeform 59"/>
              <p:cNvSpPr>
                <a:spLocks noChangeAspect="1" noChangeArrowheads="1"/>
              </p:cNvSpPr>
              <p:nvPr/>
            </p:nvSpPr>
            <p:spPr bwMode="auto">
              <a:xfrm>
                <a:off x="10832957" y="4052478"/>
                <a:ext cx="185138" cy="182880"/>
              </a:xfrm>
              <a:custGeom>
                <a:avLst/>
                <a:gdLst>
                  <a:gd name="T0" fmla="*/ 129903 w 479"/>
                  <a:gd name="T1" fmla="*/ 0 h 471"/>
                  <a:gd name="T2" fmla="*/ 129903 w 479"/>
                  <a:gd name="T3" fmla="*/ 0 h 471"/>
                  <a:gd name="T4" fmla="*/ 0 w 479"/>
                  <a:gd name="T5" fmla="*/ 126130 h 471"/>
                  <a:gd name="T6" fmla="*/ 129903 w 479"/>
                  <a:gd name="T7" fmla="*/ 256629 h 471"/>
                  <a:gd name="T8" fmla="*/ 259806 w 479"/>
                  <a:gd name="T9" fmla="*/ 126130 h 471"/>
                  <a:gd name="T10" fmla="*/ 129903 w 479"/>
                  <a:gd name="T11" fmla="*/ 0 h 471"/>
                  <a:gd name="T12" fmla="*/ 96204 w 479"/>
                  <a:gd name="T13" fmla="*/ 155069 h 471"/>
                  <a:gd name="T14" fmla="*/ 96204 w 479"/>
                  <a:gd name="T15" fmla="*/ 155069 h 471"/>
                  <a:gd name="T16" fmla="*/ 67397 w 479"/>
                  <a:gd name="T17" fmla="*/ 126130 h 471"/>
                  <a:gd name="T18" fmla="*/ 96204 w 479"/>
                  <a:gd name="T19" fmla="*/ 102106 h 471"/>
                  <a:gd name="T20" fmla="*/ 120120 w 479"/>
                  <a:gd name="T21" fmla="*/ 126130 h 471"/>
                  <a:gd name="T22" fmla="*/ 96204 w 479"/>
                  <a:gd name="T23" fmla="*/ 155069 h 471"/>
                  <a:gd name="T24" fmla="*/ 163058 w 479"/>
                  <a:gd name="T25" fmla="*/ 155069 h 471"/>
                  <a:gd name="T26" fmla="*/ 163058 w 479"/>
                  <a:gd name="T27" fmla="*/ 155069 h 471"/>
                  <a:gd name="T28" fmla="*/ 139143 w 479"/>
                  <a:gd name="T29" fmla="*/ 126130 h 471"/>
                  <a:gd name="T30" fmla="*/ 163058 w 479"/>
                  <a:gd name="T31" fmla="*/ 102106 h 471"/>
                  <a:gd name="T32" fmla="*/ 192409 w 479"/>
                  <a:gd name="T33" fmla="*/ 126130 h 471"/>
                  <a:gd name="T34" fmla="*/ 163058 w 479"/>
                  <a:gd name="T35" fmla="*/ 155069 h 4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9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39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39" y="0"/>
                    </a:cubicBezTo>
                    <a:close/>
                    <a:moveTo>
                      <a:pt x="177" y="284"/>
                    </a:moveTo>
                    <a:lnTo>
                      <a:pt x="177" y="284"/>
                    </a:lnTo>
                    <a:cubicBezTo>
                      <a:pt x="150" y="284"/>
                      <a:pt x="124" y="266"/>
                      <a:pt x="124" y="231"/>
                    </a:cubicBezTo>
                    <a:cubicBezTo>
                      <a:pt x="124" y="204"/>
                      <a:pt x="150" y="187"/>
                      <a:pt x="177" y="187"/>
                    </a:cubicBezTo>
                    <a:cubicBezTo>
                      <a:pt x="203" y="187"/>
                      <a:pt x="221" y="204"/>
                      <a:pt x="221" y="231"/>
                    </a:cubicBezTo>
                    <a:cubicBezTo>
                      <a:pt x="221" y="266"/>
                      <a:pt x="203" y="284"/>
                      <a:pt x="177" y="284"/>
                    </a:cubicBezTo>
                    <a:close/>
                    <a:moveTo>
                      <a:pt x="300" y="284"/>
                    </a:moveTo>
                    <a:lnTo>
                      <a:pt x="300" y="284"/>
                    </a:lnTo>
                    <a:cubicBezTo>
                      <a:pt x="275" y="284"/>
                      <a:pt x="256" y="266"/>
                      <a:pt x="256" y="231"/>
                    </a:cubicBezTo>
                    <a:cubicBezTo>
                      <a:pt x="256" y="204"/>
                      <a:pt x="275" y="187"/>
                      <a:pt x="300" y="187"/>
                    </a:cubicBezTo>
                    <a:cubicBezTo>
                      <a:pt x="328" y="187"/>
                      <a:pt x="354" y="204"/>
                      <a:pt x="354" y="231"/>
                    </a:cubicBezTo>
                    <a:cubicBezTo>
                      <a:pt x="354" y="266"/>
                      <a:pt x="328" y="284"/>
                      <a:pt x="300" y="284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47" name="Freeform 86"/>
              <p:cNvSpPr>
                <a:spLocks noChangeAspect="1" noChangeArrowheads="1"/>
              </p:cNvSpPr>
              <p:nvPr/>
            </p:nvSpPr>
            <p:spPr bwMode="auto">
              <a:xfrm>
                <a:off x="11350339" y="4052478"/>
                <a:ext cx="186267" cy="18288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8295602" y="1167330"/>
              <a:ext cx="1907941" cy="359517"/>
            </a:xfrm>
            <a:prstGeom prst="rect">
              <a:avLst/>
            </a:prstGeom>
            <a:noFill/>
          </p:spPr>
          <p:txBody>
            <a:bodyPr wrap="square" rIns="144000" bIns="36000" numCol="1" spcCol="36000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1"/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IRENGE</a:t>
              </a:r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 PRESENTATION</a:t>
              </a:r>
              <a:endParaRPr lang="id-ID" sz="12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 flipH="1" flipV="1">
            <a:off x="8084452" y="1843313"/>
            <a:ext cx="4107545" cy="146950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45713" y="2257418"/>
            <a:ext cx="2612575" cy="7473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available, but the majority have suffered alteration in some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form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by injected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humor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65029" y="4464102"/>
            <a:ext cx="3011003" cy="884917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Form by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injected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humor or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randomized words which don't look even slightly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believable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6" name="Freeform 95"/>
          <p:cNvSpPr>
            <a:spLocks noEditPoints="1"/>
          </p:cNvSpPr>
          <p:nvPr/>
        </p:nvSpPr>
        <p:spPr bwMode="auto">
          <a:xfrm>
            <a:off x="11052691" y="2424432"/>
            <a:ext cx="492715" cy="435635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0" name="TextBox 49"/>
          <p:cNvSpPr txBox="1"/>
          <p:nvPr/>
        </p:nvSpPr>
        <p:spPr>
          <a:xfrm>
            <a:off x="10024001" y="6055697"/>
            <a:ext cx="1596573" cy="25179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NEW LAYOUT </a:t>
            </a:r>
            <a:r>
              <a:rPr lang="en-US" sz="11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2021</a:t>
            </a:r>
            <a:endParaRPr lang="id-ID" sz="1100" b="1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287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2136" y="579107"/>
            <a:ext cx="641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PORTFOLIO PROJECT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266649" y="5946701"/>
            <a:ext cx="10925351" cy="9112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66650" y="2032000"/>
            <a:ext cx="4176207" cy="3914701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2"/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48935" y="4058134"/>
            <a:ext cx="3191406" cy="1467513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 available, but the majority have suffered alteration in some form, by injected humor, or randomized words which don't look even slightly believable. If you are going to use a passage of </a:t>
            </a:r>
            <a:r>
              <a:rPr lang="en-US" sz="1200" dirty="0" err="1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endParaRPr lang="id-ID" sz="1200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8937" y="2514502"/>
            <a:ext cx="3626832" cy="157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PORTFOLIO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PROJECT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2021</a:t>
            </a:r>
            <a:endParaRPr lang="id-ID" sz="4000" dirty="0">
              <a:solidFill>
                <a:schemeClr val="bg1"/>
              </a:solidFill>
              <a:latin typeface="Righteous" panose="0201050600000002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27337" y="6096757"/>
            <a:ext cx="3626834" cy="510327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PROJECT 17.03.2021</a:t>
            </a:r>
          </a:p>
          <a:p>
            <a:pPr algn="just"/>
            <a:r>
              <a:rPr lang="en-US" sz="1100" dirty="0" err="1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available 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but the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majority</a:t>
            </a:r>
            <a:endParaRPr lang="id-ID" sz="11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42287" y="6301998"/>
            <a:ext cx="1328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600" dirty="0" smtClean="0">
                <a:solidFill>
                  <a:schemeClr val="bg1"/>
                </a:solidFill>
                <a:cs typeface="Arial" panose="020B0604020202020204" pitchFamily="34" charset="0"/>
              </a:rPr>
              <a:t>MODERN</a:t>
            </a:r>
            <a:endParaRPr lang="en-US" sz="1000" spc="6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69086" y="6301998"/>
            <a:ext cx="1585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spc="600" dirty="0" smtClean="0">
                <a:solidFill>
                  <a:schemeClr val="bg1"/>
                </a:solidFill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2136" y="1129129"/>
            <a:ext cx="10402836" cy="510969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There are many variations of passages of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available, but the majority have suffered alteration in some form, by injected humor, or randomized words which don't look even slightly believable. </a:t>
            </a:r>
            <a:endParaRPr lang="id-ID" sz="1200" dirty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74769" y="3469026"/>
            <a:ext cx="1085318" cy="104065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8551798" y="3724175"/>
            <a:ext cx="531259" cy="530352"/>
            <a:chOff x="6357938" y="1647825"/>
            <a:chExt cx="465138" cy="464344"/>
          </a:xfrm>
          <a:solidFill>
            <a:schemeClr val="bg1"/>
          </a:solidFill>
        </p:grpSpPr>
        <p:sp>
          <p:nvSpPr>
            <p:cNvPr id="39" name="AutoShape 84"/>
            <p:cNvSpPr>
              <a:spLocks/>
            </p:cNvSpPr>
            <p:nvPr/>
          </p:nvSpPr>
          <p:spPr bwMode="auto">
            <a:xfrm>
              <a:off x="6357938" y="1647825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85"/>
            <p:cNvSpPr>
              <a:spLocks/>
            </p:cNvSpPr>
            <p:nvPr/>
          </p:nvSpPr>
          <p:spPr bwMode="auto">
            <a:xfrm>
              <a:off x="6634163" y="1821657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86"/>
            <p:cNvSpPr>
              <a:spLocks/>
            </p:cNvSpPr>
            <p:nvPr/>
          </p:nvSpPr>
          <p:spPr bwMode="auto">
            <a:xfrm>
              <a:off x="6634163" y="1778000"/>
              <a:ext cx="130175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2" name="AutoShape 87"/>
            <p:cNvSpPr>
              <a:spLocks/>
            </p:cNvSpPr>
            <p:nvPr/>
          </p:nvSpPr>
          <p:spPr bwMode="auto">
            <a:xfrm>
              <a:off x="6634163" y="1734344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3" name="AutoShape 88"/>
            <p:cNvSpPr>
              <a:spLocks/>
            </p:cNvSpPr>
            <p:nvPr/>
          </p:nvSpPr>
          <p:spPr bwMode="auto">
            <a:xfrm>
              <a:off x="6474619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4" name="AutoShape 89"/>
            <p:cNvSpPr>
              <a:spLocks/>
            </p:cNvSpPr>
            <p:nvPr/>
          </p:nvSpPr>
          <p:spPr bwMode="auto">
            <a:xfrm>
              <a:off x="6474619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5" name="AutoShape 90"/>
            <p:cNvSpPr>
              <a:spLocks/>
            </p:cNvSpPr>
            <p:nvPr/>
          </p:nvSpPr>
          <p:spPr bwMode="auto">
            <a:xfrm>
              <a:off x="6474619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6" name="AutoShape 91"/>
            <p:cNvSpPr>
              <a:spLocks/>
            </p:cNvSpPr>
            <p:nvPr/>
          </p:nvSpPr>
          <p:spPr bwMode="auto">
            <a:xfrm>
              <a:off x="6634163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7" name="AutoShape 92"/>
            <p:cNvSpPr>
              <a:spLocks/>
            </p:cNvSpPr>
            <p:nvPr/>
          </p:nvSpPr>
          <p:spPr bwMode="auto">
            <a:xfrm>
              <a:off x="6634163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8" name="AutoShape 93"/>
            <p:cNvSpPr>
              <a:spLocks/>
            </p:cNvSpPr>
            <p:nvPr/>
          </p:nvSpPr>
          <p:spPr bwMode="auto">
            <a:xfrm>
              <a:off x="6634163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9" name="AutoShape 94"/>
            <p:cNvSpPr>
              <a:spLocks/>
            </p:cNvSpPr>
            <p:nvPr/>
          </p:nvSpPr>
          <p:spPr bwMode="auto">
            <a:xfrm>
              <a:off x="6474619" y="1865313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0" name="AutoShape 95"/>
            <p:cNvSpPr>
              <a:spLocks/>
            </p:cNvSpPr>
            <p:nvPr/>
          </p:nvSpPr>
          <p:spPr bwMode="auto">
            <a:xfrm>
              <a:off x="6474619" y="1908969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1" name="AutoShape 96"/>
            <p:cNvSpPr>
              <a:spLocks/>
            </p:cNvSpPr>
            <p:nvPr/>
          </p:nvSpPr>
          <p:spPr bwMode="auto">
            <a:xfrm>
              <a:off x="6474619" y="1705769"/>
              <a:ext cx="130175" cy="130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 rot="5400000">
            <a:off x="-510785" y="3197537"/>
            <a:ext cx="2684013" cy="359517"/>
            <a:chOff x="7519530" y="1167330"/>
            <a:chExt cx="2684013" cy="359517"/>
          </a:xfrm>
        </p:grpSpPr>
        <p:grpSp>
          <p:nvGrpSpPr>
            <p:cNvPr id="53" name="Group 52"/>
            <p:cNvGrpSpPr/>
            <p:nvPr/>
          </p:nvGrpSpPr>
          <p:grpSpPr>
            <a:xfrm>
              <a:off x="7519530" y="1267206"/>
              <a:ext cx="700826" cy="186267"/>
              <a:chOff x="10834087" y="4050784"/>
              <a:chExt cx="700826" cy="186267"/>
            </a:xfrm>
            <a:solidFill>
              <a:schemeClr val="bg1"/>
            </a:solidFill>
          </p:grpSpPr>
          <p:sp>
            <p:nvSpPr>
              <p:cNvPr id="55" name="Freeform 58"/>
              <p:cNvSpPr>
                <a:spLocks noChangeAspect="1" noChangeArrowheads="1"/>
              </p:cNvSpPr>
              <p:nvPr/>
            </p:nvSpPr>
            <p:spPr bwMode="auto">
              <a:xfrm rot="16200000">
                <a:off x="11091649" y="4052478"/>
                <a:ext cx="185138" cy="182880"/>
              </a:xfrm>
              <a:custGeom>
                <a:avLst/>
                <a:gdLst>
                  <a:gd name="T0" fmla="*/ 130175 w 480"/>
                  <a:gd name="T1" fmla="*/ 0 h 471"/>
                  <a:gd name="T2" fmla="*/ 130175 w 480"/>
                  <a:gd name="T3" fmla="*/ 0 h 471"/>
                  <a:gd name="T4" fmla="*/ 0 w 480"/>
                  <a:gd name="T5" fmla="*/ 126130 h 471"/>
                  <a:gd name="T6" fmla="*/ 130175 w 480"/>
                  <a:gd name="T7" fmla="*/ 256629 h 471"/>
                  <a:gd name="T8" fmla="*/ 259808 w 480"/>
                  <a:gd name="T9" fmla="*/ 126130 h 471"/>
                  <a:gd name="T10" fmla="*/ 130175 w 480"/>
                  <a:gd name="T11" fmla="*/ 0 h 471"/>
                  <a:gd name="T12" fmla="*/ 187669 w 480"/>
                  <a:gd name="T13" fmla="*/ 102106 h 471"/>
                  <a:gd name="T14" fmla="*/ 187669 w 480"/>
                  <a:gd name="T15" fmla="*/ 102106 h 471"/>
                  <a:gd name="T16" fmla="*/ 135057 w 480"/>
                  <a:gd name="T17" fmla="*/ 184554 h 471"/>
                  <a:gd name="T18" fmla="*/ 105767 w 480"/>
                  <a:gd name="T19" fmla="*/ 174180 h 471"/>
                  <a:gd name="T20" fmla="*/ 86783 w 480"/>
                  <a:gd name="T21" fmla="*/ 106474 h 471"/>
                  <a:gd name="T22" fmla="*/ 72681 w 480"/>
                  <a:gd name="T23" fmla="*/ 111388 h 471"/>
                  <a:gd name="T24" fmla="*/ 67257 w 480"/>
                  <a:gd name="T25" fmla="*/ 106474 h 471"/>
                  <a:gd name="T26" fmla="*/ 105767 w 480"/>
                  <a:gd name="T27" fmla="*/ 77535 h 471"/>
                  <a:gd name="T28" fmla="*/ 125293 w 480"/>
                  <a:gd name="T29" fmla="*/ 121216 h 471"/>
                  <a:gd name="T30" fmla="*/ 135057 w 480"/>
                  <a:gd name="T31" fmla="*/ 145241 h 471"/>
                  <a:gd name="T32" fmla="*/ 154040 w 480"/>
                  <a:gd name="T33" fmla="*/ 121216 h 471"/>
                  <a:gd name="T34" fmla="*/ 139938 w 480"/>
                  <a:gd name="T35" fmla="*/ 106474 h 471"/>
                  <a:gd name="T36" fmla="*/ 187669 w 480"/>
                  <a:gd name="T37" fmla="*/ 102106 h 47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0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40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40" y="0"/>
                    </a:cubicBezTo>
                    <a:close/>
                    <a:moveTo>
                      <a:pt x="346" y="187"/>
                    </a:moveTo>
                    <a:lnTo>
                      <a:pt x="346" y="187"/>
                    </a:lnTo>
                    <a:cubicBezTo>
                      <a:pt x="337" y="257"/>
                      <a:pt x="266" y="319"/>
                      <a:pt x="249" y="338"/>
                    </a:cubicBezTo>
                    <a:cubicBezTo>
                      <a:pt x="222" y="346"/>
                      <a:pt x="205" y="328"/>
                      <a:pt x="195" y="319"/>
                    </a:cubicBezTo>
                    <a:cubicBezTo>
                      <a:pt x="187" y="301"/>
                      <a:pt x="169" y="204"/>
                      <a:pt x="160" y="195"/>
                    </a:cubicBezTo>
                    <a:cubicBezTo>
                      <a:pt x="151" y="195"/>
                      <a:pt x="134" y="204"/>
                      <a:pt x="134" y="204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24" y="195"/>
                      <a:pt x="160" y="151"/>
                      <a:pt x="195" y="142"/>
                    </a:cubicBezTo>
                    <a:cubicBezTo>
                      <a:pt x="222" y="134"/>
                      <a:pt x="222" y="187"/>
                      <a:pt x="231" y="222"/>
                    </a:cubicBezTo>
                    <a:cubicBezTo>
                      <a:pt x="240" y="248"/>
                      <a:pt x="240" y="266"/>
                      <a:pt x="249" y="266"/>
                    </a:cubicBezTo>
                    <a:cubicBezTo>
                      <a:pt x="258" y="266"/>
                      <a:pt x="266" y="248"/>
                      <a:pt x="284" y="222"/>
                    </a:cubicBezTo>
                    <a:cubicBezTo>
                      <a:pt x="293" y="204"/>
                      <a:pt x="275" y="178"/>
                      <a:pt x="258" y="195"/>
                    </a:cubicBezTo>
                    <a:cubicBezTo>
                      <a:pt x="266" y="134"/>
                      <a:pt x="364" y="116"/>
                      <a:pt x="346" y="187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56" name="Freeform 59"/>
              <p:cNvSpPr>
                <a:spLocks noChangeAspect="1" noChangeArrowheads="1"/>
              </p:cNvSpPr>
              <p:nvPr/>
            </p:nvSpPr>
            <p:spPr bwMode="auto">
              <a:xfrm rot="16200000">
                <a:off x="10832958" y="4052478"/>
                <a:ext cx="185138" cy="182880"/>
              </a:xfrm>
              <a:custGeom>
                <a:avLst/>
                <a:gdLst>
                  <a:gd name="T0" fmla="*/ 129903 w 479"/>
                  <a:gd name="T1" fmla="*/ 0 h 471"/>
                  <a:gd name="T2" fmla="*/ 129903 w 479"/>
                  <a:gd name="T3" fmla="*/ 0 h 471"/>
                  <a:gd name="T4" fmla="*/ 0 w 479"/>
                  <a:gd name="T5" fmla="*/ 126130 h 471"/>
                  <a:gd name="T6" fmla="*/ 129903 w 479"/>
                  <a:gd name="T7" fmla="*/ 256629 h 471"/>
                  <a:gd name="T8" fmla="*/ 259806 w 479"/>
                  <a:gd name="T9" fmla="*/ 126130 h 471"/>
                  <a:gd name="T10" fmla="*/ 129903 w 479"/>
                  <a:gd name="T11" fmla="*/ 0 h 471"/>
                  <a:gd name="T12" fmla="*/ 96204 w 479"/>
                  <a:gd name="T13" fmla="*/ 155069 h 471"/>
                  <a:gd name="T14" fmla="*/ 96204 w 479"/>
                  <a:gd name="T15" fmla="*/ 155069 h 471"/>
                  <a:gd name="T16" fmla="*/ 67397 w 479"/>
                  <a:gd name="T17" fmla="*/ 126130 h 471"/>
                  <a:gd name="T18" fmla="*/ 96204 w 479"/>
                  <a:gd name="T19" fmla="*/ 102106 h 471"/>
                  <a:gd name="T20" fmla="*/ 120120 w 479"/>
                  <a:gd name="T21" fmla="*/ 126130 h 471"/>
                  <a:gd name="T22" fmla="*/ 96204 w 479"/>
                  <a:gd name="T23" fmla="*/ 155069 h 471"/>
                  <a:gd name="T24" fmla="*/ 163058 w 479"/>
                  <a:gd name="T25" fmla="*/ 155069 h 471"/>
                  <a:gd name="T26" fmla="*/ 163058 w 479"/>
                  <a:gd name="T27" fmla="*/ 155069 h 471"/>
                  <a:gd name="T28" fmla="*/ 139143 w 479"/>
                  <a:gd name="T29" fmla="*/ 126130 h 471"/>
                  <a:gd name="T30" fmla="*/ 163058 w 479"/>
                  <a:gd name="T31" fmla="*/ 102106 h 471"/>
                  <a:gd name="T32" fmla="*/ 192409 w 479"/>
                  <a:gd name="T33" fmla="*/ 126130 h 471"/>
                  <a:gd name="T34" fmla="*/ 163058 w 479"/>
                  <a:gd name="T35" fmla="*/ 155069 h 4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9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39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39" y="0"/>
                    </a:cubicBezTo>
                    <a:close/>
                    <a:moveTo>
                      <a:pt x="177" y="284"/>
                    </a:moveTo>
                    <a:lnTo>
                      <a:pt x="177" y="284"/>
                    </a:lnTo>
                    <a:cubicBezTo>
                      <a:pt x="150" y="284"/>
                      <a:pt x="124" y="266"/>
                      <a:pt x="124" y="231"/>
                    </a:cubicBezTo>
                    <a:cubicBezTo>
                      <a:pt x="124" y="204"/>
                      <a:pt x="150" y="187"/>
                      <a:pt x="177" y="187"/>
                    </a:cubicBezTo>
                    <a:cubicBezTo>
                      <a:pt x="203" y="187"/>
                      <a:pt x="221" y="204"/>
                      <a:pt x="221" y="231"/>
                    </a:cubicBezTo>
                    <a:cubicBezTo>
                      <a:pt x="221" y="266"/>
                      <a:pt x="203" y="284"/>
                      <a:pt x="177" y="284"/>
                    </a:cubicBezTo>
                    <a:close/>
                    <a:moveTo>
                      <a:pt x="300" y="284"/>
                    </a:moveTo>
                    <a:lnTo>
                      <a:pt x="300" y="284"/>
                    </a:lnTo>
                    <a:cubicBezTo>
                      <a:pt x="275" y="284"/>
                      <a:pt x="256" y="266"/>
                      <a:pt x="256" y="231"/>
                    </a:cubicBezTo>
                    <a:cubicBezTo>
                      <a:pt x="256" y="204"/>
                      <a:pt x="275" y="187"/>
                      <a:pt x="300" y="187"/>
                    </a:cubicBezTo>
                    <a:cubicBezTo>
                      <a:pt x="328" y="187"/>
                      <a:pt x="354" y="204"/>
                      <a:pt x="354" y="231"/>
                    </a:cubicBezTo>
                    <a:cubicBezTo>
                      <a:pt x="354" y="266"/>
                      <a:pt x="328" y="284"/>
                      <a:pt x="300" y="284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57" name="Freeform 86"/>
              <p:cNvSpPr>
                <a:spLocks noChangeAspect="1" noChangeArrowheads="1"/>
              </p:cNvSpPr>
              <p:nvPr/>
            </p:nvSpPr>
            <p:spPr bwMode="auto">
              <a:xfrm rot="16200000">
                <a:off x="11350339" y="4052478"/>
                <a:ext cx="186267" cy="18288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8295602" y="1167330"/>
              <a:ext cx="1907941" cy="359517"/>
            </a:xfrm>
            <a:prstGeom prst="rect">
              <a:avLst/>
            </a:prstGeom>
            <a:noFill/>
          </p:spPr>
          <p:txBody>
            <a:bodyPr wrap="square" rIns="144000" bIns="36000" numCol="1" spcCol="36000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1"/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IRENGE</a:t>
              </a:r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 PRESENTATION</a:t>
              </a:r>
              <a:endParaRPr lang="id-ID" sz="12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0069085" y="2433319"/>
            <a:ext cx="1596573" cy="25179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NEW LAYOUT </a:t>
            </a:r>
            <a:r>
              <a:rPr lang="en-US" sz="11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2021</a:t>
            </a:r>
            <a:endParaRPr lang="id-ID" sz="1100" b="1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0372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4513" y="3551447"/>
            <a:ext cx="8048171" cy="3306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5400000">
            <a:off x="-702992" y="1979800"/>
            <a:ext cx="262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PROJECT</a:t>
            </a:r>
            <a:endParaRPr lang="en-US" sz="2800" b="1" spc="600" dirty="0" smtClean="0">
              <a:solidFill>
                <a:schemeClr val="bg1"/>
              </a:solidFill>
              <a:latin typeface="Righteous" panose="0201050600000002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19144" y="1001485"/>
            <a:ext cx="3519714" cy="2549962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2"/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7315" y="1397987"/>
            <a:ext cx="2700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Project</a:t>
            </a:r>
          </a:p>
          <a:p>
            <a:pPr algn="r"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2021</a:t>
            </a:r>
            <a:endParaRPr lang="id-ID" sz="4000" dirty="0">
              <a:solidFill>
                <a:schemeClr val="bg1"/>
              </a:solidFill>
              <a:latin typeface="Righteous" panose="0201050600000002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0806" y="2605060"/>
            <a:ext cx="2876595" cy="510969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 err="1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 available, but the majority have suffered alteration in </a:t>
            </a:r>
            <a:r>
              <a:rPr lang="en-US" sz="12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some</a:t>
            </a:r>
            <a:endParaRPr lang="id-ID" sz="1200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219" y="5087338"/>
            <a:ext cx="6279551" cy="1190514"/>
          </a:xfrm>
          <a:prstGeom prst="rect">
            <a:avLst/>
          </a:prstGeom>
          <a:noFill/>
        </p:spPr>
        <p:txBody>
          <a:bodyPr wrap="square" rIns="144000" bIns="36000" numCol="2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There are many variations of passages of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available, but the majority have suffered alteration in some form, by injected humor, or randomized words which don't look even slightly believable. If you are going to use a passage of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, you need to be sure there isn't anything embarrassing hidden in the middle of text.</a:t>
            </a:r>
            <a:endParaRPr lang="id-ID" sz="1200" dirty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2923" y="3864117"/>
            <a:ext cx="6616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 err="1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Uccumsan</a:t>
            </a: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 it </a:t>
            </a:r>
            <a:r>
              <a:rPr lang="en-US" sz="4000" dirty="0" err="1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sagitis</a:t>
            </a: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purus</a:t>
            </a: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 text message</a:t>
            </a:r>
            <a:endParaRPr lang="id-ID" sz="4000" dirty="0">
              <a:solidFill>
                <a:schemeClr val="bg1"/>
              </a:solidFill>
              <a:latin typeface="Righteous" panose="0201050600000002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2924" y="640735"/>
            <a:ext cx="2466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300" dirty="0">
                <a:solidFill>
                  <a:schemeClr val="bg1"/>
                </a:solidFill>
                <a:cs typeface="Arial" panose="020B0604020202020204" pitchFamily="34" charset="0"/>
              </a:rPr>
              <a:t>MODERN </a:t>
            </a:r>
            <a:r>
              <a:rPr lang="en-US" sz="1100" spc="3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AND</a:t>
            </a:r>
            <a:r>
              <a:rPr lang="en-US" sz="1100" spc="300" dirty="0">
                <a:solidFill>
                  <a:schemeClr val="bg1"/>
                </a:solidFill>
                <a:cs typeface="Arial" panose="020B0604020202020204" pitchFamily="34" charset="0"/>
              </a:rPr>
              <a:t> SIMPLE</a:t>
            </a:r>
            <a:endParaRPr lang="en-US" sz="1100" spc="3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2914" y="620421"/>
            <a:ext cx="1596573" cy="25179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NEW LAYOUT </a:t>
            </a:r>
            <a:r>
              <a:rPr lang="en-US" sz="11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2021</a:t>
            </a:r>
            <a:endParaRPr lang="id-ID" sz="1100" b="1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3370" y="2107818"/>
            <a:ext cx="1893247" cy="2671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Ins="144000" bIns="36000" numCol="1" spcCol="36000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PROJECT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24</a:t>
            </a:r>
            <a:r>
              <a:rPr lang="en-US" sz="12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.04.2021</a:t>
            </a:r>
            <a:endParaRPr lang="id-ID" sz="105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0" name="Picture Placeholder 39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1" name="Picture Placeholder 40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6279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627745" y="1007501"/>
            <a:ext cx="7474855" cy="28678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102599" y="5906193"/>
            <a:ext cx="4089399" cy="95298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200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" y="5906192"/>
            <a:ext cx="8102600" cy="9529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54918" y="6141910"/>
            <a:ext cx="25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spc="6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92602" y="4208407"/>
            <a:ext cx="3461657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PROJECT #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92602" y="4596468"/>
            <a:ext cx="3559628" cy="9689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But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the majority have suffered alteration in some form, by injected humor, or randomized words which don't look even slightly believable. </a:t>
            </a:r>
            <a:endParaRPr lang="id-ID" sz="1200" dirty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don't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look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even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02836" y="4222110"/>
            <a:ext cx="177420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PROJECT #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02837" y="4610171"/>
            <a:ext cx="1774204" cy="9689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Form by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injected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humor or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randomized words which don't look even slightly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believable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55078" y="4208407"/>
            <a:ext cx="177420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PROJECT #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55078" y="4595803"/>
            <a:ext cx="1781750" cy="9689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Form by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injected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humor or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randomized words which don't look even slightly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believable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43" y="3388497"/>
            <a:ext cx="1328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600" dirty="0" smtClean="0">
                <a:solidFill>
                  <a:schemeClr val="bg1"/>
                </a:solidFill>
                <a:cs typeface="Arial" panose="020B0604020202020204" pitchFamily="34" charset="0"/>
              </a:rPr>
              <a:t>MODERN</a:t>
            </a:r>
            <a:endParaRPr lang="en-US" sz="1000" spc="6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5162" y="4172795"/>
            <a:ext cx="360683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err="1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Uccumsan</a:t>
            </a:r>
            <a:r>
              <a:rPr lang="en-US" sz="32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 it </a:t>
            </a:r>
            <a:r>
              <a:rPr lang="en-US" sz="3200" dirty="0" err="1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sagitis</a:t>
            </a:r>
            <a:r>
              <a:rPr lang="en-US" sz="32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purus</a:t>
            </a:r>
            <a:r>
              <a:rPr lang="en-US" sz="32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 text message</a:t>
            </a:r>
            <a:endParaRPr lang="id-ID" sz="3200" dirty="0">
              <a:solidFill>
                <a:schemeClr val="bg1"/>
              </a:solidFill>
              <a:latin typeface="Righteous" panose="0201050600000002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93280" y="3383658"/>
            <a:ext cx="1585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spc="600" dirty="0" smtClean="0">
                <a:solidFill>
                  <a:schemeClr val="bg1"/>
                </a:solidFill>
                <a:cs typeface="Arial" panose="020B0604020202020204" pitchFamily="34" charset="0"/>
              </a:rPr>
              <a:t>DESIGN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19258" y="518202"/>
            <a:ext cx="2685143" cy="359517"/>
            <a:chOff x="7518400" y="1167330"/>
            <a:chExt cx="2685143" cy="359517"/>
          </a:xfrm>
        </p:grpSpPr>
        <p:grpSp>
          <p:nvGrpSpPr>
            <p:cNvPr id="55" name="Group 54"/>
            <p:cNvGrpSpPr/>
            <p:nvPr/>
          </p:nvGrpSpPr>
          <p:grpSpPr>
            <a:xfrm>
              <a:off x="7518400" y="1268900"/>
              <a:ext cx="703649" cy="182880"/>
              <a:chOff x="10832957" y="4052478"/>
              <a:chExt cx="703649" cy="182880"/>
            </a:xfrm>
            <a:solidFill>
              <a:schemeClr val="bg1"/>
            </a:solidFill>
          </p:grpSpPr>
          <p:sp>
            <p:nvSpPr>
              <p:cNvPr id="57" name="Freeform 58"/>
              <p:cNvSpPr>
                <a:spLocks noChangeAspect="1" noChangeArrowheads="1"/>
              </p:cNvSpPr>
              <p:nvPr/>
            </p:nvSpPr>
            <p:spPr bwMode="auto">
              <a:xfrm>
                <a:off x="11091648" y="4052478"/>
                <a:ext cx="185138" cy="182880"/>
              </a:xfrm>
              <a:custGeom>
                <a:avLst/>
                <a:gdLst>
                  <a:gd name="T0" fmla="*/ 130175 w 480"/>
                  <a:gd name="T1" fmla="*/ 0 h 471"/>
                  <a:gd name="T2" fmla="*/ 130175 w 480"/>
                  <a:gd name="T3" fmla="*/ 0 h 471"/>
                  <a:gd name="T4" fmla="*/ 0 w 480"/>
                  <a:gd name="T5" fmla="*/ 126130 h 471"/>
                  <a:gd name="T6" fmla="*/ 130175 w 480"/>
                  <a:gd name="T7" fmla="*/ 256629 h 471"/>
                  <a:gd name="T8" fmla="*/ 259808 w 480"/>
                  <a:gd name="T9" fmla="*/ 126130 h 471"/>
                  <a:gd name="T10" fmla="*/ 130175 w 480"/>
                  <a:gd name="T11" fmla="*/ 0 h 471"/>
                  <a:gd name="T12" fmla="*/ 187669 w 480"/>
                  <a:gd name="T13" fmla="*/ 102106 h 471"/>
                  <a:gd name="T14" fmla="*/ 187669 w 480"/>
                  <a:gd name="T15" fmla="*/ 102106 h 471"/>
                  <a:gd name="T16" fmla="*/ 135057 w 480"/>
                  <a:gd name="T17" fmla="*/ 184554 h 471"/>
                  <a:gd name="T18" fmla="*/ 105767 w 480"/>
                  <a:gd name="T19" fmla="*/ 174180 h 471"/>
                  <a:gd name="T20" fmla="*/ 86783 w 480"/>
                  <a:gd name="T21" fmla="*/ 106474 h 471"/>
                  <a:gd name="T22" fmla="*/ 72681 w 480"/>
                  <a:gd name="T23" fmla="*/ 111388 h 471"/>
                  <a:gd name="T24" fmla="*/ 67257 w 480"/>
                  <a:gd name="T25" fmla="*/ 106474 h 471"/>
                  <a:gd name="T26" fmla="*/ 105767 w 480"/>
                  <a:gd name="T27" fmla="*/ 77535 h 471"/>
                  <a:gd name="T28" fmla="*/ 125293 w 480"/>
                  <a:gd name="T29" fmla="*/ 121216 h 471"/>
                  <a:gd name="T30" fmla="*/ 135057 w 480"/>
                  <a:gd name="T31" fmla="*/ 145241 h 471"/>
                  <a:gd name="T32" fmla="*/ 154040 w 480"/>
                  <a:gd name="T33" fmla="*/ 121216 h 471"/>
                  <a:gd name="T34" fmla="*/ 139938 w 480"/>
                  <a:gd name="T35" fmla="*/ 106474 h 471"/>
                  <a:gd name="T36" fmla="*/ 187669 w 480"/>
                  <a:gd name="T37" fmla="*/ 102106 h 47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0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40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40" y="0"/>
                    </a:cubicBezTo>
                    <a:close/>
                    <a:moveTo>
                      <a:pt x="346" y="187"/>
                    </a:moveTo>
                    <a:lnTo>
                      <a:pt x="346" y="187"/>
                    </a:lnTo>
                    <a:cubicBezTo>
                      <a:pt x="337" y="257"/>
                      <a:pt x="266" y="319"/>
                      <a:pt x="249" y="338"/>
                    </a:cubicBezTo>
                    <a:cubicBezTo>
                      <a:pt x="222" y="346"/>
                      <a:pt x="205" y="328"/>
                      <a:pt x="195" y="319"/>
                    </a:cubicBezTo>
                    <a:cubicBezTo>
                      <a:pt x="187" y="301"/>
                      <a:pt x="169" y="204"/>
                      <a:pt x="160" y="195"/>
                    </a:cubicBezTo>
                    <a:cubicBezTo>
                      <a:pt x="151" y="195"/>
                      <a:pt x="134" y="204"/>
                      <a:pt x="134" y="204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24" y="195"/>
                      <a:pt x="160" y="151"/>
                      <a:pt x="195" y="142"/>
                    </a:cubicBezTo>
                    <a:cubicBezTo>
                      <a:pt x="222" y="134"/>
                      <a:pt x="222" y="187"/>
                      <a:pt x="231" y="222"/>
                    </a:cubicBezTo>
                    <a:cubicBezTo>
                      <a:pt x="240" y="248"/>
                      <a:pt x="240" y="266"/>
                      <a:pt x="249" y="266"/>
                    </a:cubicBezTo>
                    <a:cubicBezTo>
                      <a:pt x="258" y="266"/>
                      <a:pt x="266" y="248"/>
                      <a:pt x="284" y="222"/>
                    </a:cubicBezTo>
                    <a:cubicBezTo>
                      <a:pt x="293" y="204"/>
                      <a:pt x="275" y="178"/>
                      <a:pt x="258" y="195"/>
                    </a:cubicBezTo>
                    <a:cubicBezTo>
                      <a:pt x="266" y="134"/>
                      <a:pt x="364" y="116"/>
                      <a:pt x="346" y="187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58" name="Freeform 59"/>
              <p:cNvSpPr>
                <a:spLocks noChangeAspect="1" noChangeArrowheads="1"/>
              </p:cNvSpPr>
              <p:nvPr/>
            </p:nvSpPr>
            <p:spPr bwMode="auto">
              <a:xfrm>
                <a:off x="10832957" y="4052478"/>
                <a:ext cx="185138" cy="182880"/>
              </a:xfrm>
              <a:custGeom>
                <a:avLst/>
                <a:gdLst>
                  <a:gd name="T0" fmla="*/ 129903 w 479"/>
                  <a:gd name="T1" fmla="*/ 0 h 471"/>
                  <a:gd name="T2" fmla="*/ 129903 w 479"/>
                  <a:gd name="T3" fmla="*/ 0 h 471"/>
                  <a:gd name="T4" fmla="*/ 0 w 479"/>
                  <a:gd name="T5" fmla="*/ 126130 h 471"/>
                  <a:gd name="T6" fmla="*/ 129903 w 479"/>
                  <a:gd name="T7" fmla="*/ 256629 h 471"/>
                  <a:gd name="T8" fmla="*/ 259806 w 479"/>
                  <a:gd name="T9" fmla="*/ 126130 h 471"/>
                  <a:gd name="T10" fmla="*/ 129903 w 479"/>
                  <a:gd name="T11" fmla="*/ 0 h 471"/>
                  <a:gd name="T12" fmla="*/ 96204 w 479"/>
                  <a:gd name="T13" fmla="*/ 155069 h 471"/>
                  <a:gd name="T14" fmla="*/ 96204 w 479"/>
                  <a:gd name="T15" fmla="*/ 155069 h 471"/>
                  <a:gd name="T16" fmla="*/ 67397 w 479"/>
                  <a:gd name="T17" fmla="*/ 126130 h 471"/>
                  <a:gd name="T18" fmla="*/ 96204 w 479"/>
                  <a:gd name="T19" fmla="*/ 102106 h 471"/>
                  <a:gd name="T20" fmla="*/ 120120 w 479"/>
                  <a:gd name="T21" fmla="*/ 126130 h 471"/>
                  <a:gd name="T22" fmla="*/ 96204 w 479"/>
                  <a:gd name="T23" fmla="*/ 155069 h 471"/>
                  <a:gd name="T24" fmla="*/ 163058 w 479"/>
                  <a:gd name="T25" fmla="*/ 155069 h 471"/>
                  <a:gd name="T26" fmla="*/ 163058 w 479"/>
                  <a:gd name="T27" fmla="*/ 155069 h 471"/>
                  <a:gd name="T28" fmla="*/ 139143 w 479"/>
                  <a:gd name="T29" fmla="*/ 126130 h 471"/>
                  <a:gd name="T30" fmla="*/ 163058 w 479"/>
                  <a:gd name="T31" fmla="*/ 102106 h 471"/>
                  <a:gd name="T32" fmla="*/ 192409 w 479"/>
                  <a:gd name="T33" fmla="*/ 126130 h 471"/>
                  <a:gd name="T34" fmla="*/ 163058 w 479"/>
                  <a:gd name="T35" fmla="*/ 155069 h 4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9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39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39" y="0"/>
                    </a:cubicBezTo>
                    <a:close/>
                    <a:moveTo>
                      <a:pt x="177" y="284"/>
                    </a:moveTo>
                    <a:lnTo>
                      <a:pt x="177" y="284"/>
                    </a:lnTo>
                    <a:cubicBezTo>
                      <a:pt x="150" y="284"/>
                      <a:pt x="124" y="266"/>
                      <a:pt x="124" y="231"/>
                    </a:cubicBezTo>
                    <a:cubicBezTo>
                      <a:pt x="124" y="204"/>
                      <a:pt x="150" y="187"/>
                      <a:pt x="177" y="187"/>
                    </a:cubicBezTo>
                    <a:cubicBezTo>
                      <a:pt x="203" y="187"/>
                      <a:pt x="221" y="204"/>
                      <a:pt x="221" y="231"/>
                    </a:cubicBezTo>
                    <a:cubicBezTo>
                      <a:pt x="221" y="266"/>
                      <a:pt x="203" y="284"/>
                      <a:pt x="177" y="284"/>
                    </a:cubicBezTo>
                    <a:close/>
                    <a:moveTo>
                      <a:pt x="300" y="284"/>
                    </a:moveTo>
                    <a:lnTo>
                      <a:pt x="300" y="284"/>
                    </a:lnTo>
                    <a:cubicBezTo>
                      <a:pt x="275" y="284"/>
                      <a:pt x="256" y="266"/>
                      <a:pt x="256" y="231"/>
                    </a:cubicBezTo>
                    <a:cubicBezTo>
                      <a:pt x="256" y="204"/>
                      <a:pt x="275" y="187"/>
                      <a:pt x="300" y="187"/>
                    </a:cubicBezTo>
                    <a:cubicBezTo>
                      <a:pt x="328" y="187"/>
                      <a:pt x="354" y="204"/>
                      <a:pt x="354" y="231"/>
                    </a:cubicBezTo>
                    <a:cubicBezTo>
                      <a:pt x="354" y="266"/>
                      <a:pt x="328" y="284"/>
                      <a:pt x="300" y="284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59" name="Freeform 86"/>
              <p:cNvSpPr>
                <a:spLocks noChangeAspect="1" noChangeArrowheads="1"/>
              </p:cNvSpPr>
              <p:nvPr/>
            </p:nvSpPr>
            <p:spPr bwMode="auto">
              <a:xfrm>
                <a:off x="11350339" y="4052478"/>
                <a:ext cx="186267" cy="18288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8295602" y="1167330"/>
              <a:ext cx="1907941" cy="359517"/>
            </a:xfrm>
            <a:prstGeom prst="rect">
              <a:avLst/>
            </a:prstGeom>
            <a:noFill/>
          </p:spPr>
          <p:txBody>
            <a:bodyPr wrap="square" rIns="144000" bIns="36000" numCol="1" spcCol="36000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1"/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IRENGE</a:t>
              </a:r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 PRESENTATION</a:t>
              </a:r>
              <a:endParaRPr lang="id-ID" sz="12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35162" y="6256787"/>
            <a:ext cx="1596573" cy="25179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NEW LAYOUT </a:t>
            </a:r>
            <a:r>
              <a:rPr lang="en-US" sz="11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2021</a:t>
            </a:r>
            <a:endParaRPr lang="id-ID" sz="1100" b="1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88889" y="6269928"/>
            <a:ext cx="1893247" cy="2671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Ins="144000" bIns="36000" numCol="1" spcCol="36000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PROJECT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24</a:t>
            </a:r>
            <a:r>
              <a:rPr lang="en-US" sz="12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.04.2021</a:t>
            </a:r>
            <a:endParaRPr lang="id-ID" sz="105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1937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2820383"/>
            <a:ext cx="12192000" cy="308580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2000">
                <a:schemeClr val="accent2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90661" y="845663"/>
            <a:ext cx="9810678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spc="3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PORTFOLIO PROJECT 2021</a:t>
            </a:r>
            <a:endParaRPr lang="id-ID" sz="2800" b="1" spc="300" dirty="0">
              <a:solidFill>
                <a:schemeClr val="bg1"/>
              </a:solidFill>
              <a:latin typeface="Righteous" panose="0201050600000002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5400000">
            <a:off x="10762911" y="2269763"/>
            <a:ext cx="1328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600" dirty="0" smtClean="0">
                <a:solidFill>
                  <a:schemeClr val="bg1"/>
                </a:solidFill>
                <a:cs typeface="Arial" panose="020B0604020202020204" pitchFamily="34" charset="0"/>
              </a:rPr>
              <a:t>MODERN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10762909" y="3815638"/>
            <a:ext cx="1328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spc="600" dirty="0" smtClean="0">
                <a:solidFill>
                  <a:schemeClr val="bg1"/>
                </a:solidFill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0" y="5906192"/>
            <a:ext cx="12191999" cy="9529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320800" y="4672989"/>
            <a:ext cx="2728688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PROJECT #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20800" y="4988480"/>
            <a:ext cx="2728687" cy="7473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Form by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injected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humor or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randomized words which don't look even slightly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believable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31657" y="4672989"/>
            <a:ext cx="2728688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PROJECT #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31657" y="4988480"/>
            <a:ext cx="2728687" cy="7473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Form by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injected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humor or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randomized words which don't look even slightly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believable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142513" y="4672989"/>
            <a:ext cx="2728688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PROJECT #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42513" y="4988480"/>
            <a:ext cx="2728687" cy="7473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Form by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injected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humor or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randomized words which don't look even slightly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believable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58001" y="6202926"/>
            <a:ext cx="2685143" cy="359517"/>
            <a:chOff x="7518400" y="1167330"/>
            <a:chExt cx="2685143" cy="359517"/>
          </a:xfrm>
        </p:grpSpPr>
        <p:grpSp>
          <p:nvGrpSpPr>
            <p:cNvPr id="53" name="Group 52"/>
            <p:cNvGrpSpPr/>
            <p:nvPr/>
          </p:nvGrpSpPr>
          <p:grpSpPr>
            <a:xfrm>
              <a:off x="7518400" y="1268900"/>
              <a:ext cx="703649" cy="182880"/>
              <a:chOff x="10832957" y="4052478"/>
              <a:chExt cx="703649" cy="182880"/>
            </a:xfrm>
            <a:solidFill>
              <a:schemeClr val="bg1"/>
            </a:solidFill>
          </p:grpSpPr>
          <p:sp>
            <p:nvSpPr>
              <p:cNvPr id="55" name="Freeform 58"/>
              <p:cNvSpPr>
                <a:spLocks noChangeAspect="1" noChangeArrowheads="1"/>
              </p:cNvSpPr>
              <p:nvPr/>
            </p:nvSpPr>
            <p:spPr bwMode="auto">
              <a:xfrm>
                <a:off x="11091648" y="4052478"/>
                <a:ext cx="185138" cy="182880"/>
              </a:xfrm>
              <a:custGeom>
                <a:avLst/>
                <a:gdLst>
                  <a:gd name="T0" fmla="*/ 130175 w 480"/>
                  <a:gd name="T1" fmla="*/ 0 h 471"/>
                  <a:gd name="T2" fmla="*/ 130175 w 480"/>
                  <a:gd name="T3" fmla="*/ 0 h 471"/>
                  <a:gd name="T4" fmla="*/ 0 w 480"/>
                  <a:gd name="T5" fmla="*/ 126130 h 471"/>
                  <a:gd name="T6" fmla="*/ 130175 w 480"/>
                  <a:gd name="T7" fmla="*/ 256629 h 471"/>
                  <a:gd name="T8" fmla="*/ 259808 w 480"/>
                  <a:gd name="T9" fmla="*/ 126130 h 471"/>
                  <a:gd name="T10" fmla="*/ 130175 w 480"/>
                  <a:gd name="T11" fmla="*/ 0 h 471"/>
                  <a:gd name="T12" fmla="*/ 187669 w 480"/>
                  <a:gd name="T13" fmla="*/ 102106 h 471"/>
                  <a:gd name="T14" fmla="*/ 187669 w 480"/>
                  <a:gd name="T15" fmla="*/ 102106 h 471"/>
                  <a:gd name="T16" fmla="*/ 135057 w 480"/>
                  <a:gd name="T17" fmla="*/ 184554 h 471"/>
                  <a:gd name="T18" fmla="*/ 105767 w 480"/>
                  <a:gd name="T19" fmla="*/ 174180 h 471"/>
                  <a:gd name="T20" fmla="*/ 86783 w 480"/>
                  <a:gd name="T21" fmla="*/ 106474 h 471"/>
                  <a:gd name="T22" fmla="*/ 72681 w 480"/>
                  <a:gd name="T23" fmla="*/ 111388 h 471"/>
                  <a:gd name="T24" fmla="*/ 67257 w 480"/>
                  <a:gd name="T25" fmla="*/ 106474 h 471"/>
                  <a:gd name="T26" fmla="*/ 105767 w 480"/>
                  <a:gd name="T27" fmla="*/ 77535 h 471"/>
                  <a:gd name="T28" fmla="*/ 125293 w 480"/>
                  <a:gd name="T29" fmla="*/ 121216 h 471"/>
                  <a:gd name="T30" fmla="*/ 135057 w 480"/>
                  <a:gd name="T31" fmla="*/ 145241 h 471"/>
                  <a:gd name="T32" fmla="*/ 154040 w 480"/>
                  <a:gd name="T33" fmla="*/ 121216 h 471"/>
                  <a:gd name="T34" fmla="*/ 139938 w 480"/>
                  <a:gd name="T35" fmla="*/ 106474 h 471"/>
                  <a:gd name="T36" fmla="*/ 187669 w 480"/>
                  <a:gd name="T37" fmla="*/ 102106 h 47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0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40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40" y="0"/>
                    </a:cubicBezTo>
                    <a:close/>
                    <a:moveTo>
                      <a:pt x="346" y="187"/>
                    </a:moveTo>
                    <a:lnTo>
                      <a:pt x="346" y="187"/>
                    </a:lnTo>
                    <a:cubicBezTo>
                      <a:pt x="337" y="257"/>
                      <a:pt x="266" y="319"/>
                      <a:pt x="249" y="338"/>
                    </a:cubicBezTo>
                    <a:cubicBezTo>
                      <a:pt x="222" y="346"/>
                      <a:pt x="205" y="328"/>
                      <a:pt x="195" y="319"/>
                    </a:cubicBezTo>
                    <a:cubicBezTo>
                      <a:pt x="187" y="301"/>
                      <a:pt x="169" y="204"/>
                      <a:pt x="160" y="195"/>
                    </a:cubicBezTo>
                    <a:cubicBezTo>
                      <a:pt x="151" y="195"/>
                      <a:pt x="134" y="204"/>
                      <a:pt x="134" y="204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24" y="195"/>
                      <a:pt x="160" y="151"/>
                      <a:pt x="195" y="142"/>
                    </a:cubicBezTo>
                    <a:cubicBezTo>
                      <a:pt x="222" y="134"/>
                      <a:pt x="222" y="187"/>
                      <a:pt x="231" y="222"/>
                    </a:cubicBezTo>
                    <a:cubicBezTo>
                      <a:pt x="240" y="248"/>
                      <a:pt x="240" y="266"/>
                      <a:pt x="249" y="266"/>
                    </a:cubicBezTo>
                    <a:cubicBezTo>
                      <a:pt x="258" y="266"/>
                      <a:pt x="266" y="248"/>
                      <a:pt x="284" y="222"/>
                    </a:cubicBezTo>
                    <a:cubicBezTo>
                      <a:pt x="293" y="204"/>
                      <a:pt x="275" y="178"/>
                      <a:pt x="258" y="195"/>
                    </a:cubicBezTo>
                    <a:cubicBezTo>
                      <a:pt x="266" y="134"/>
                      <a:pt x="364" y="116"/>
                      <a:pt x="346" y="187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56" name="Freeform 59"/>
              <p:cNvSpPr>
                <a:spLocks noChangeAspect="1" noChangeArrowheads="1"/>
              </p:cNvSpPr>
              <p:nvPr/>
            </p:nvSpPr>
            <p:spPr bwMode="auto">
              <a:xfrm>
                <a:off x="10832957" y="4052478"/>
                <a:ext cx="185138" cy="182880"/>
              </a:xfrm>
              <a:custGeom>
                <a:avLst/>
                <a:gdLst>
                  <a:gd name="T0" fmla="*/ 129903 w 479"/>
                  <a:gd name="T1" fmla="*/ 0 h 471"/>
                  <a:gd name="T2" fmla="*/ 129903 w 479"/>
                  <a:gd name="T3" fmla="*/ 0 h 471"/>
                  <a:gd name="T4" fmla="*/ 0 w 479"/>
                  <a:gd name="T5" fmla="*/ 126130 h 471"/>
                  <a:gd name="T6" fmla="*/ 129903 w 479"/>
                  <a:gd name="T7" fmla="*/ 256629 h 471"/>
                  <a:gd name="T8" fmla="*/ 259806 w 479"/>
                  <a:gd name="T9" fmla="*/ 126130 h 471"/>
                  <a:gd name="T10" fmla="*/ 129903 w 479"/>
                  <a:gd name="T11" fmla="*/ 0 h 471"/>
                  <a:gd name="T12" fmla="*/ 96204 w 479"/>
                  <a:gd name="T13" fmla="*/ 155069 h 471"/>
                  <a:gd name="T14" fmla="*/ 96204 w 479"/>
                  <a:gd name="T15" fmla="*/ 155069 h 471"/>
                  <a:gd name="T16" fmla="*/ 67397 w 479"/>
                  <a:gd name="T17" fmla="*/ 126130 h 471"/>
                  <a:gd name="T18" fmla="*/ 96204 w 479"/>
                  <a:gd name="T19" fmla="*/ 102106 h 471"/>
                  <a:gd name="T20" fmla="*/ 120120 w 479"/>
                  <a:gd name="T21" fmla="*/ 126130 h 471"/>
                  <a:gd name="T22" fmla="*/ 96204 w 479"/>
                  <a:gd name="T23" fmla="*/ 155069 h 471"/>
                  <a:gd name="T24" fmla="*/ 163058 w 479"/>
                  <a:gd name="T25" fmla="*/ 155069 h 471"/>
                  <a:gd name="T26" fmla="*/ 163058 w 479"/>
                  <a:gd name="T27" fmla="*/ 155069 h 471"/>
                  <a:gd name="T28" fmla="*/ 139143 w 479"/>
                  <a:gd name="T29" fmla="*/ 126130 h 471"/>
                  <a:gd name="T30" fmla="*/ 163058 w 479"/>
                  <a:gd name="T31" fmla="*/ 102106 h 471"/>
                  <a:gd name="T32" fmla="*/ 192409 w 479"/>
                  <a:gd name="T33" fmla="*/ 126130 h 471"/>
                  <a:gd name="T34" fmla="*/ 163058 w 479"/>
                  <a:gd name="T35" fmla="*/ 155069 h 4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9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39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39" y="0"/>
                    </a:cubicBezTo>
                    <a:close/>
                    <a:moveTo>
                      <a:pt x="177" y="284"/>
                    </a:moveTo>
                    <a:lnTo>
                      <a:pt x="177" y="284"/>
                    </a:lnTo>
                    <a:cubicBezTo>
                      <a:pt x="150" y="284"/>
                      <a:pt x="124" y="266"/>
                      <a:pt x="124" y="231"/>
                    </a:cubicBezTo>
                    <a:cubicBezTo>
                      <a:pt x="124" y="204"/>
                      <a:pt x="150" y="187"/>
                      <a:pt x="177" y="187"/>
                    </a:cubicBezTo>
                    <a:cubicBezTo>
                      <a:pt x="203" y="187"/>
                      <a:pt x="221" y="204"/>
                      <a:pt x="221" y="231"/>
                    </a:cubicBezTo>
                    <a:cubicBezTo>
                      <a:pt x="221" y="266"/>
                      <a:pt x="203" y="284"/>
                      <a:pt x="177" y="284"/>
                    </a:cubicBezTo>
                    <a:close/>
                    <a:moveTo>
                      <a:pt x="300" y="284"/>
                    </a:moveTo>
                    <a:lnTo>
                      <a:pt x="300" y="284"/>
                    </a:lnTo>
                    <a:cubicBezTo>
                      <a:pt x="275" y="284"/>
                      <a:pt x="256" y="266"/>
                      <a:pt x="256" y="231"/>
                    </a:cubicBezTo>
                    <a:cubicBezTo>
                      <a:pt x="256" y="204"/>
                      <a:pt x="275" y="187"/>
                      <a:pt x="300" y="187"/>
                    </a:cubicBezTo>
                    <a:cubicBezTo>
                      <a:pt x="328" y="187"/>
                      <a:pt x="354" y="204"/>
                      <a:pt x="354" y="231"/>
                    </a:cubicBezTo>
                    <a:cubicBezTo>
                      <a:pt x="354" y="266"/>
                      <a:pt x="328" y="284"/>
                      <a:pt x="300" y="284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57" name="Freeform 86"/>
              <p:cNvSpPr>
                <a:spLocks noChangeAspect="1" noChangeArrowheads="1"/>
              </p:cNvSpPr>
              <p:nvPr/>
            </p:nvSpPr>
            <p:spPr bwMode="auto">
              <a:xfrm>
                <a:off x="11350339" y="4052478"/>
                <a:ext cx="186267" cy="18288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8295602" y="1167330"/>
              <a:ext cx="1907941" cy="359517"/>
            </a:xfrm>
            <a:prstGeom prst="rect">
              <a:avLst/>
            </a:prstGeom>
            <a:noFill/>
          </p:spPr>
          <p:txBody>
            <a:bodyPr wrap="square" rIns="144000" bIns="36000" numCol="1" spcCol="36000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1"/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IRENGE</a:t>
              </a:r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 PRESENTATION</a:t>
              </a:r>
              <a:endParaRPr lang="id-ID" sz="12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0203052" y="6266383"/>
            <a:ext cx="1596573" cy="25179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NEW LAYOUT </a:t>
            </a:r>
            <a:r>
              <a:rPr lang="en-US" sz="11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2021</a:t>
            </a:r>
            <a:endParaRPr lang="id-ID" sz="1100" b="1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46182" y="6266383"/>
            <a:ext cx="1893247" cy="2671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Ins="144000" bIns="36000" numCol="1" spcCol="36000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PROJECT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24</a:t>
            </a:r>
            <a:r>
              <a:rPr lang="en-US" sz="12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.04.2021</a:t>
            </a:r>
            <a:endParaRPr lang="id-ID" sz="105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4229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244600" y="1016000"/>
            <a:ext cx="5127174" cy="23803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44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6200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-2584925" y="3136613"/>
            <a:ext cx="6414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600" dirty="0" smtClean="0">
                <a:solidFill>
                  <a:schemeClr val="bg1"/>
                </a:solidFill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1003" y="1204682"/>
            <a:ext cx="2653081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PROJECT NAME #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31003" y="1390552"/>
            <a:ext cx="3514429" cy="451850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Form by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injected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humor or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randomized words which don't look even slightly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believable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1003" y="1946243"/>
            <a:ext cx="2653081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PROJECT NAME #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31003" y="2132113"/>
            <a:ext cx="3514429" cy="451850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Form by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injected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humor or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randomized words which don't look even slightly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believable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1003" y="2687803"/>
            <a:ext cx="2653081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PROJECT NAME #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1003" y="2873673"/>
            <a:ext cx="3514429" cy="451850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Form by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injected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humor or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randomized words which don't look even slightly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believable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99946" y="1691094"/>
            <a:ext cx="1085318" cy="104065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8691489" y="1946243"/>
            <a:ext cx="531259" cy="530352"/>
            <a:chOff x="6357938" y="1647825"/>
            <a:chExt cx="465138" cy="464344"/>
          </a:xfrm>
          <a:solidFill>
            <a:schemeClr val="bg1"/>
          </a:solidFill>
        </p:grpSpPr>
        <p:sp>
          <p:nvSpPr>
            <p:cNvPr id="23" name="AutoShape 84"/>
            <p:cNvSpPr>
              <a:spLocks/>
            </p:cNvSpPr>
            <p:nvPr/>
          </p:nvSpPr>
          <p:spPr bwMode="auto">
            <a:xfrm>
              <a:off x="6357938" y="1647825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4" name="AutoShape 85"/>
            <p:cNvSpPr>
              <a:spLocks/>
            </p:cNvSpPr>
            <p:nvPr/>
          </p:nvSpPr>
          <p:spPr bwMode="auto">
            <a:xfrm>
              <a:off x="6634163" y="1821657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5" name="AutoShape 86"/>
            <p:cNvSpPr>
              <a:spLocks/>
            </p:cNvSpPr>
            <p:nvPr/>
          </p:nvSpPr>
          <p:spPr bwMode="auto">
            <a:xfrm>
              <a:off x="6634163" y="1778000"/>
              <a:ext cx="130175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87"/>
            <p:cNvSpPr>
              <a:spLocks/>
            </p:cNvSpPr>
            <p:nvPr/>
          </p:nvSpPr>
          <p:spPr bwMode="auto">
            <a:xfrm>
              <a:off x="6634163" y="1734344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88"/>
            <p:cNvSpPr>
              <a:spLocks/>
            </p:cNvSpPr>
            <p:nvPr/>
          </p:nvSpPr>
          <p:spPr bwMode="auto">
            <a:xfrm>
              <a:off x="6474619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8" name="AutoShape 89"/>
            <p:cNvSpPr>
              <a:spLocks/>
            </p:cNvSpPr>
            <p:nvPr/>
          </p:nvSpPr>
          <p:spPr bwMode="auto">
            <a:xfrm>
              <a:off x="6474619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9" name="AutoShape 90"/>
            <p:cNvSpPr>
              <a:spLocks/>
            </p:cNvSpPr>
            <p:nvPr/>
          </p:nvSpPr>
          <p:spPr bwMode="auto">
            <a:xfrm>
              <a:off x="6474619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0" name="AutoShape 91"/>
            <p:cNvSpPr>
              <a:spLocks/>
            </p:cNvSpPr>
            <p:nvPr/>
          </p:nvSpPr>
          <p:spPr bwMode="auto">
            <a:xfrm>
              <a:off x="6634163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1" name="AutoShape 92"/>
            <p:cNvSpPr>
              <a:spLocks/>
            </p:cNvSpPr>
            <p:nvPr/>
          </p:nvSpPr>
          <p:spPr bwMode="auto">
            <a:xfrm>
              <a:off x="6634163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2" name="AutoShape 93"/>
            <p:cNvSpPr>
              <a:spLocks/>
            </p:cNvSpPr>
            <p:nvPr/>
          </p:nvSpPr>
          <p:spPr bwMode="auto">
            <a:xfrm>
              <a:off x="6634163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3" name="AutoShape 94"/>
            <p:cNvSpPr>
              <a:spLocks/>
            </p:cNvSpPr>
            <p:nvPr/>
          </p:nvSpPr>
          <p:spPr bwMode="auto">
            <a:xfrm>
              <a:off x="6474619" y="1865313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4" name="AutoShape 95"/>
            <p:cNvSpPr>
              <a:spLocks/>
            </p:cNvSpPr>
            <p:nvPr/>
          </p:nvSpPr>
          <p:spPr bwMode="auto">
            <a:xfrm>
              <a:off x="6474619" y="1908969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5" name="AutoShape 96"/>
            <p:cNvSpPr>
              <a:spLocks/>
            </p:cNvSpPr>
            <p:nvPr/>
          </p:nvSpPr>
          <p:spPr bwMode="auto">
            <a:xfrm>
              <a:off x="6474619" y="1705769"/>
              <a:ext cx="130175" cy="130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700047" y="5259072"/>
            <a:ext cx="4941908" cy="1190514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There are many variations of passages of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available, but the majority have suffered alteration in some form, by injected humor, or randomized words which don't look even slightly believable. If you are going to use a passage of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endParaRPr lang="id-ID" sz="1200" dirty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72752" y="4021332"/>
            <a:ext cx="496770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err="1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Uccumsan</a:t>
            </a:r>
            <a:r>
              <a:rPr lang="en-US" sz="32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 it </a:t>
            </a:r>
            <a:r>
              <a:rPr lang="en-US" sz="3200" dirty="0" err="1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sagitis</a:t>
            </a:r>
            <a:r>
              <a:rPr lang="en-US" sz="32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purus</a:t>
            </a:r>
            <a:r>
              <a:rPr lang="en-US" sz="32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 text message</a:t>
            </a:r>
            <a:endParaRPr lang="id-ID" sz="3200" dirty="0">
              <a:solidFill>
                <a:schemeClr val="bg1"/>
              </a:solidFill>
              <a:latin typeface="Righteous" panose="0201050600000002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90203" y="3752641"/>
            <a:ext cx="2466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300" dirty="0">
                <a:solidFill>
                  <a:schemeClr val="bg1"/>
                </a:solidFill>
                <a:cs typeface="Arial" panose="020B0604020202020204" pitchFamily="34" charset="0"/>
              </a:rPr>
              <a:t>MODERN </a:t>
            </a:r>
            <a:r>
              <a:rPr lang="en-US" sz="1100" spc="3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AND</a:t>
            </a:r>
            <a:r>
              <a:rPr lang="en-US" sz="1100" spc="300" dirty="0">
                <a:solidFill>
                  <a:schemeClr val="bg1"/>
                </a:solidFill>
                <a:cs typeface="Arial" panose="020B0604020202020204" pitchFamily="34" charset="0"/>
              </a:rPr>
              <a:t> SIMPLE</a:t>
            </a:r>
            <a:endParaRPr lang="en-US" sz="1100" spc="3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87428" y="1103084"/>
            <a:ext cx="797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en-US" sz="32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86385" y="1824440"/>
            <a:ext cx="797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en-US" sz="32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86385" y="2589642"/>
            <a:ext cx="797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en-US" sz="32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765887" y="321678"/>
            <a:ext cx="2685143" cy="359517"/>
            <a:chOff x="7518400" y="1167330"/>
            <a:chExt cx="2685143" cy="359517"/>
          </a:xfrm>
        </p:grpSpPr>
        <p:grpSp>
          <p:nvGrpSpPr>
            <p:cNvPr id="49" name="Group 48"/>
            <p:cNvGrpSpPr/>
            <p:nvPr/>
          </p:nvGrpSpPr>
          <p:grpSpPr>
            <a:xfrm>
              <a:off x="7518400" y="1268900"/>
              <a:ext cx="703649" cy="182880"/>
              <a:chOff x="10832957" y="4052478"/>
              <a:chExt cx="703649" cy="182880"/>
            </a:xfrm>
            <a:solidFill>
              <a:schemeClr val="bg1"/>
            </a:solidFill>
          </p:grpSpPr>
          <p:sp>
            <p:nvSpPr>
              <p:cNvPr id="51" name="Freeform 58"/>
              <p:cNvSpPr>
                <a:spLocks noChangeAspect="1" noChangeArrowheads="1"/>
              </p:cNvSpPr>
              <p:nvPr/>
            </p:nvSpPr>
            <p:spPr bwMode="auto">
              <a:xfrm>
                <a:off x="11091648" y="4052478"/>
                <a:ext cx="185138" cy="182880"/>
              </a:xfrm>
              <a:custGeom>
                <a:avLst/>
                <a:gdLst>
                  <a:gd name="T0" fmla="*/ 130175 w 480"/>
                  <a:gd name="T1" fmla="*/ 0 h 471"/>
                  <a:gd name="T2" fmla="*/ 130175 w 480"/>
                  <a:gd name="T3" fmla="*/ 0 h 471"/>
                  <a:gd name="T4" fmla="*/ 0 w 480"/>
                  <a:gd name="T5" fmla="*/ 126130 h 471"/>
                  <a:gd name="T6" fmla="*/ 130175 w 480"/>
                  <a:gd name="T7" fmla="*/ 256629 h 471"/>
                  <a:gd name="T8" fmla="*/ 259808 w 480"/>
                  <a:gd name="T9" fmla="*/ 126130 h 471"/>
                  <a:gd name="T10" fmla="*/ 130175 w 480"/>
                  <a:gd name="T11" fmla="*/ 0 h 471"/>
                  <a:gd name="T12" fmla="*/ 187669 w 480"/>
                  <a:gd name="T13" fmla="*/ 102106 h 471"/>
                  <a:gd name="T14" fmla="*/ 187669 w 480"/>
                  <a:gd name="T15" fmla="*/ 102106 h 471"/>
                  <a:gd name="T16" fmla="*/ 135057 w 480"/>
                  <a:gd name="T17" fmla="*/ 184554 h 471"/>
                  <a:gd name="T18" fmla="*/ 105767 w 480"/>
                  <a:gd name="T19" fmla="*/ 174180 h 471"/>
                  <a:gd name="T20" fmla="*/ 86783 w 480"/>
                  <a:gd name="T21" fmla="*/ 106474 h 471"/>
                  <a:gd name="T22" fmla="*/ 72681 w 480"/>
                  <a:gd name="T23" fmla="*/ 111388 h 471"/>
                  <a:gd name="T24" fmla="*/ 67257 w 480"/>
                  <a:gd name="T25" fmla="*/ 106474 h 471"/>
                  <a:gd name="T26" fmla="*/ 105767 w 480"/>
                  <a:gd name="T27" fmla="*/ 77535 h 471"/>
                  <a:gd name="T28" fmla="*/ 125293 w 480"/>
                  <a:gd name="T29" fmla="*/ 121216 h 471"/>
                  <a:gd name="T30" fmla="*/ 135057 w 480"/>
                  <a:gd name="T31" fmla="*/ 145241 h 471"/>
                  <a:gd name="T32" fmla="*/ 154040 w 480"/>
                  <a:gd name="T33" fmla="*/ 121216 h 471"/>
                  <a:gd name="T34" fmla="*/ 139938 w 480"/>
                  <a:gd name="T35" fmla="*/ 106474 h 471"/>
                  <a:gd name="T36" fmla="*/ 187669 w 480"/>
                  <a:gd name="T37" fmla="*/ 102106 h 47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0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40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40" y="0"/>
                    </a:cubicBezTo>
                    <a:close/>
                    <a:moveTo>
                      <a:pt x="346" y="187"/>
                    </a:moveTo>
                    <a:lnTo>
                      <a:pt x="346" y="187"/>
                    </a:lnTo>
                    <a:cubicBezTo>
                      <a:pt x="337" y="257"/>
                      <a:pt x="266" y="319"/>
                      <a:pt x="249" y="338"/>
                    </a:cubicBezTo>
                    <a:cubicBezTo>
                      <a:pt x="222" y="346"/>
                      <a:pt x="205" y="328"/>
                      <a:pt x="195" y="319"/>
                    </a:cubicBezTo>
                    <a:cubicBezTo>
                      <a:pt x="187" y="301"/>
                      <a:pt x="169" y="204"/>
                      <a:pt x="160" y="195"/>
                    </a:cubicBezTo>
                    <a:cubicBezTo>
                      <a:pt x="151" y="195"/>
                      <a:pt x="134" y="204"/>
                      <a:pt x="134" y="204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24" y="195"/>
                      <a:pt x="160" y="151"/>
                      <a:pt x="195" y="142"/>
                    </a:cubicBezTo>
                    <a:cubicBezTo>
                      <a:pt x="222" y="134"/>
                      <a:pt x="222" y="187"/>
                      <a:pt x="231" y="222"/>
                    </a:cubicBezTo>
                    <a:cubicBezTo>
                      <a:pt x="240" y="248"/>
                      <a:pt x="240" y="266"/>
                      <a:pt x="249" y="266"/>
                    </a:cubicBezTo>
                    <a:cubicBezTo>
                      <a:pt x="258" y="266"/>
                      <a:pt x="266" y="248"/>
                      <a:pt x="284" y="222"/>
                    </a:cubicBezTo>
                    <a:cubicBezTo>
                      <a:pt x="293" y="204"/>
                      <a:pt x="275" y="178"/>
                      <a:pt x="258" y="195"/>
                    </a:cubicBezTo>
                    <a:cubicBezTo>
                      <a:pt x="266" y="134"/>
                      <a:pt x="364" y="116"/>
                      <a:pt x="346" y="187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52" name="Freeform 59"/>
              <p:cNvSpPr>
                <a:spLocks noChangeAspect="1" noChangeArrowheads="1"/>
              </p:cNvSpPr>
              <p:nvPr/>
            </p:nvSpPr>
            <p:spPr bwMode="auto">
              <a:xfrm>
                <a:off x="10832957" y="4052478"/>
                <a:ext cx="185138" cy="182880"/>
              </a:xfrm>
              <a:custGeom>
                <a:avLst/>
                <a:gdLst>
                  <a:gd name="T0" fmla="*/ 129903 w 479"/>
                  <a:gd name="T1" fmla="*/ 0 h 471"/>
                  <a:gd name="T2" fmla="*/ 129903 w 479"/>
                  <a:gd name="T3" fmla="*/ 0 h 471"/>
                  <a:gd name="T4" fmla="*/ 0 w 479"/>
                  <a:gd name="T5" fmla="*/ 126130 h 471"/>
                  <a:gd name="T6" fmla="*/ 129903 w 479"/>
                  <a:gd name="T7" fmla="*/ 256629 h 471"/>
                  <a:gd name="T8" fmla="*/ 259806 w 479"/>
                  <a:gd name="T9" fmla="*/ 126130 h 471"/>
                  <a:gd name="T10" fmla="*/ 129903 w 479"/>
                  <a:gd name="T11" fmla="*/ 0 h 471"/>
                  <a:gd name="T12" fmla="*/ 96204 w 479"/>
                  <a:gd name="T13" fmla="*/ 155069 h 471"/>
                  <a:gd name="T14" fmla="*/ 96204 w 479"/>
                  <a:gd name="T15" fmla="*/ 155069 h 471"/>
                  <a:gd name="T16" fmla="*/ 67397 w 479"/>
                  <a:gd name="T17" fmla="*/ 126130 h 471"/>
                  <a:gd name="T18" fmla="*/ 96204 w 479"/>
                  <a:gd name="T19" fmla="*/ 102106 h 471"/>
                  <a:gd name="T20" fmla="*/ 120120 w 479"/>
                  <a:gd name="T21" fmla="*/ 126130 h 471"/>
                  <a:gd name="T22" fmla="*/ 96204 w 479"/>
                  <a:gd name="T23" fmla="*/ 155069 h 471"/>
                  <a:gd name="T24" fmla="*/ 163058 w 479"/>
                  <a:gd name="T25" fmla="*/ 155069 h 471"/>
                  <a:gd name="T26" fmla="*/ 163058 w 479"/>
                  <a:gd name="T27" fmla="*/ 155069 h 471"/>
                  <a:gd name="T28" fmla="*/ 139143 w 479"/>
                  <a:gd name="T29" fmla="*/ 126130 h 471"/>
                  <a:gd name="T30" fmla="*/ 163058 w 479"/>
                  <a:gd name="T31" fmla="*/ 102106 h 471"/>
                  <a:gd name="T32" fmla="*/ 192409 w 479"/>
                  <a:gd name="T33" fmla="*/ 126130 h 471"/>
                  <a:gd name="T34" fmla="*/ 163058 w 479"/>
                  <a:gd name="T35" fmla="*/ 155069 h 4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9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39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39" y="0"/>
                    </a:cubicBezTo>
                    <a:close/>
                    <a:moveTo>
                      <a:pt x="177" y="284"/>
                    </a:moveTo>
                    <a:lnTo>
                      <a:pt x="177" y="284"/>
                    </a:lnTo>
                    <a:cubicBezTo>
                      <a:pt x="150" y="284"/>
                      <a:pt x="124" y="266"/>
                      <a:pt x="124" y="231"/>
                    </a:cubicBezTo>
                    <a:cubicBezTo>
                      <a:pt x="124" y="204"/>
                      <a:pt x="150" y="187"/>
                      <a:pt x="177" y="187"/>
                    </a:cubicBezTo>
                    <a:cubicBezTo>
                      <a:pt x="203" y="187"/>
                      <a:pt x="221" y="204"/>
                      <a:pt x="221" y="231"/>
                    </a:cubicBezTo>
                    <a:cubicBezTo>
                      <a:pt x="221" y="266"/>
                      <a:pt x="203" y="284"/>
                      <a:pt x="177" y="284"/>
                    </a:cubicBezTo>
                    <a:close/>
                    <a:moveTo>
                      <a:pt x="300" y="284"/>
                    </a:moveTo>
                    <a:lnTo>
                      <a:pt x="300" y="284"/>
                    </a:lnTo>
                    <a:cubicBezTo>
                      <a:pt x="275" y="284"/>
                      <a:pt x="256" y="266"/>
                      <a:pt x="256" y="231"/>
                    </a:cubicBezTo>
                    <a:cubicBezTo>
                      <a:pt x="256" y="204"/>
                      <a:pt x="275" y="187"/>
                      <a:pt x="300" y="187"/>
                    </a:cubicBezTo>
                    <a:cubicBezTo>
                      <a:pt x="328" y="187"/>
                      <a:pt x="354" y="204"/>
                      <a:pt x="354" y="231"/>
                    </a:cubicBezTo>
                    <a:cubicBezTo>
                      <a:pt x="354" y="266"/>
                      <a:pt x="328" y="284"/>
                      <a:pt x="300" y="284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53" name="Freeform 86"/>
              <p:cNvSpPr>
                <a:spLocks noChangeAspect="1" noChangeArrowheads="1"/>
              </p:cNvSpPr>
              <p:nvPr/>
            </p:nvSpPr>
            <p:spPr bwMode="auto">
              <a:xfrm>
                <a:off x="11350339" y="4052478"/>
                <a:ext cx="186267" cy="18288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8295602" y="1167330"/>
              <a:ext cx="1907941" cy="359517"/>
            </a:xfrm>
            <a:prstGeom prst="rect">
              <a:avLst/>
            </a:prstGeom>
            <a:noFill/>
          </p:spPr>
          <p:txBody>
            <a:bodyPr wrap="square" rIns="144000" bIns="36000" numCol="1" spcCol="36000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1"/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IRENGE</a:t>
              </a:r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 PRESENTATION</a:t>
              </a:r>
              <a:endParaRPr lang="id-ID" sz="12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922196" y="6113644"/>
            <a:ext cx="1893247" cy="2671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Ins="144000" bIns="36000" numCol="1" spcCol="360000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PROJECT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24</a:t>
            </a:r>
            <a:r>
              <a:rPr lang="en-US" sz="12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.04.2021</a:t>
            </a:r>
            <a:endParaRPr lang="id-ID" sz="105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1" name="Picture Placeholder 60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2" name="Picture Placeholder 6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3" name="Picture Placeholder 6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9970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19200" y="5891678"/>
            <a:ext cx="10972799" cy="966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33028" y="1204686"/>
            <a:ext cx="5558972" cy="4688114"/>
          </a:xfrm>
          <a:prstGeom prst="rect">
            <a:avLst/>
          </a:prstGeom>
          <a:gradFill>
            <a:gsLst>
              <a:gs pos="0">
                <a:schemeClr val="accent1"/>
              </a:gs>
              <a:gs pos="6200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8983" y="462351"/>
            <a:ext cx="3062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6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CLOSING</a:t>
            </a:r>
            <a:endParaRPr lang="en-US" sz="2800" b="1" spc="600" dirty="0" smtClean="0">
              <a:solidFill>
                <a:schemeClr val="bg1"/>
              </a:solidFill>
              <a:latin typeface="Righteous" panose="02010506000000020000" pitchFamily="2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72654" y="3815105"/>
            <a:ext cx="428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Time 2 Break</a:t>
            </a:r>
            <a:endParaRPr lang="id-ID" sz="4000" dirty="0">
              <a:solidFill>
                <a:schemeClr val="bg1"/>
              </a:solidFill>
              <a:latin typeface="Righteous" panose="0201050600000002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72653" y="4457941"/>
            <a:ext cx="4282317" cy="1190514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 available, but the majority have suffered alteration in some form, by injected humor, or randomized words which don't look even slightly believable. If you are going to use a passage of </a:t>
            </a:r>
            <a:r>
              <a:rPr lang="en-US" sz="1200" dirty="0" err="1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endParaRPr lang="id-ID" sz="1200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9501844" y="1348860"/>
            <a:ext cx="0" cy="4114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30572" y="1727200"/>
            <a:ext cx="2447339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YOURNAME GUYS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30572" y="1923143"/>
            <a:ext cx="2447339" cy="21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i="1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General Position</a:t>
            </a:r>
            <a:endParaRPr lang="en-US" sz="1000" i="1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22366" y="2217842"/>
            <a:ext cx="3011003" cy="884917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Form by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injected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humor or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randomized words which don't look even slightly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believable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458958" y="6178488"/>
            <a:ext cx="2685143" cy="359517"/>
            <a:chOff x="7518400" y="1167330"/>
            <a:chExt cx="2685143" cy="359517"/>
          </a:xfrm>
        </p:grpSpPr>
        <p:grpSp>
          <p:nvGrpSpPr>
            <p:cNvPr id="31" name="Group 30"/>
            <p:cNvGrpSpPr/>
            <p:nvPr/>
          </p:nvGrpSpPr>
          <p:grpSpPr>
            <a:xfrm>
              <a:off x="7518400" y="1268900"/>
              <a:ext cx="703649" cy="182880"/>
              <a:chOff x="10832957" y="4052478"/>
              <a:chExt cx="703649" cy="182880"/>
            </a:xfrm>
            <a:solidFill>
              <a:schemeClr val="bg1"/>
            </a:solidFill>
          </p:grpSpPr>
          <p:sp>
            <p:nvSpPr>
              <p:cNvPr id="35" name="Freeform 58"/>
              <p:cNvSpPr>
                <a:spLocks noChangeAspect="1" noChangeArrowheads="1"/>
              </p:cNvSpPr>
              <p:nvPr/>
            </p:nvSpPr>
            <p:spPr bwMode="auto">
              <a:xfrm>
                <a:off x="11091648" y="4052478"/>
                <a:ext cx="185138" cy="182880"/>
              </a:xfrm>
              <a:custGeom>
                <a:avLst/>
                <a:gdLst>
                  <a:gd name="T0" fmla="*/ 130175 w 480"/>
                  <a:gd name="T1" fmla="*/ 0 h 471"/>
                  <a:gd name="T2" fmla="*/ 130175 w 480"/>
                  <a:gd name="T3" fmla="*/ 0 h 471"/>
                  <a:gd name="T4" fmla="*/ 0 w 480"/>
                  <a:gd name="T5" fmla="*/ 126130 h 471"/>
                  <a:gd name="T6" fmla="*/ 130175 w 480"/>
                  <a:gd name="T7" fmla="*/ 256629 h 471"/>
                  <a:gd name="T8" fmla="*/ 259808 w 480"/>
                  <a:gd name="T9" fmla="*/ 126130 h 471"/>
                  <a:gd name="T10" fmla="*/ 130175 w 480"/>
                  <a:gd name="T11" fmla="*/ 0 h 471"/>
                  <a:gd name="T12" fmla="*/ 187669 w 480"/>
                  <a:gd name="T13" fmla="*/ 102106 h 471"/>
                  <a:gd name="T14" fmla="*/ 187669 w 480"/>
                  <a:gd name="T15" fmla="*/ 102106 h 471"/>
                  <a:gd name="T16" fmla="*/ 135057 w 480"/>
                  <a:gd name="T17" fmla="*/ 184554 h 471"/>
                  <a:gd name="T18" fmla="*/ 105767 w 480"/>
                  <a:gd name="T19" fmla="*/ 174180 h 471"/>
                  <a:gd name="T20" fmla="*/ 86783 w 480"/>
                  <a:gd name="T21" fmla="*/ 106474 h 471"/>
                  <a:gd name="T22" fmla="*/ 72681 w 480"/>
                  <a:gd name="T23" fmla="*/ 111388 h 471"/>
                  <a:gd name="T24" fmla="*/ 67257 w 480"/>
                  <a:gd name="T25" fmla="*/ 106474 h 471"/>
                  <a:gd name="T26" fmla="*/ 105767 w 480"/>
                  <a:gd name="T27" fmla="*/ 77535 h 471"/>
                  <a:gd name="T28" fmla="*/ 125293 w 480"/>
                  <a:gd name="T29" fmla="*/ 121216 h 471"/>
                  <a:gd name="T30" fmla="*/ 135057 w 480"/>
                  <a:gd name="T31" fmla="*/ 145241 h 471"/>
                  <a:gd name="T32" fmla="*/ 154040 w 480"/>
                  <a:gd name="T33" fmla="*/ 121216 h 471"/>
                  <a:gd name="T34" fmla="*/ 139938 w 480"/>
                  <a:gd name="T35" fmla="*/ 106474 h 471"/>
                  <a:gd name="T36" fmla="*/ 187669 w 480"/>
                  <a:gd name="T37" fmla="*/ 102106 h 47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0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40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40" y="0"/>
                    </a:cubicBezTo>
                    <a:close/>
                    <a:moveTo>
                      <a:pt x="346" y="187"/>
                    </a:moveTo>
                    <a:lnTo>
                      <a:pt x="346" y="187"/>
                    </a:lnTo>
                    <a:cubicBezTo>
                      <a:pt x="337" y="257"/>
                      <a:pt x="266" y="319"/>
                      <a:pt x="249" y="338"/>
                    </a:cubicBezTo>
                    <a:cubicBezTo>
                      <a:pt x="222" y="346"/>
                      <a:pt x="205" y="328"/>
                      <a:pt x="195" y="319"/>
                    </a:cubicBezTo>
                    <a:cubicBezTo>
                      <a:pt x="187" y="301"/>
                      <a:pt x="169" y="204"/>
                      <a:pt x="160" y="195"/>
                    </a:cubicBezTo>
                    <a:cubicBezTo>
                      <a:pt x="151" y="195"/>
                      <a:pt x="134" y="204"/>
                      <a:pt x="134" y="204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24" y="195"/>
                      <a:pt x="160" y="151"/>
                      <a:pt x="195" y="142"/>
                    </a:cubicBezTo>
                    <a:cubicBezTo>
                      <a:pt x="222" y="134"/>
                      <a:pt x="222" y="187"/>
                      <a:pt x="231" y="222"/>
                    </a:cubicBezTo>
                    <a:cubicBezTo>
                      <a:pt x="240" y="248"/>
                      <a:pt x="240" y="266"/>
                      <a:pt x="249" y="266"/>
                    </a:cubicBezTo>
                    <a:cubicBezTo>
                      <a:pt x="258" y="266"/>
                      <a:pt x="266" y="248"/>
                      <a:pt x="284" y="222"/>
                    </a:cubicBezTo>
                    <a:cubicBezTo>
                      <a:pt x="293" y="204"/>
                      <a:pt x="275" y="178"/>
                      <a:pt x="258" y="195"/>
                    </a:cubicBezTo>
                    <a:cubicBezTo>
                      <a:pt x="266" y="134"/>
                      <a:pt x="364" y="116"/>
                      <a:pt x="346" y="187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36" name="Freeform 59"/>
              <p:cNvSpPr>
                <a:spLocks noChangeAspect="1" noChangeArrowheads="1"/>
              </p:cNvSpPr>
              <p:nvPr/>
            </p:nvSpPr>
            <p:spPr bwMode="auto">
              <a:xfrm>
                <a:off x="10832957" y="4052478"/>
                <a:ext cx="185138" cy="182880"/>
              </a:xfrm>
              <a:custGeom>
                <a:avLst/>
                <a:gdLst>
                  <a:gd name="T0" fmla="*/ 129903 w 479"/>
                  <a:gd name="T1" fmla="*/ 0 h 471"/>
                  <a:gd name="T2" fmla="*/ 129903 w 479"/>
                  <a:gd name="T3" fmla="*/ 0 h 471"/>
                  <a:gd name="T4" fmla="*/ 0 w 479"/>
                  <a:gd name="T5" fmla="*/ 126130 h 471"/>
                  <a:gd name="T6" fmla="*/ 129903 w 479"/>
                  <a:gd name="T7" fmla="*/ 256629 h 471"/>
                  <a:gd name="T8" fmla="*/ 259806 w 479"/>
                  <a:gd name="T9" fmla="*/ 126130 h 471"/>
                  <a:gd name="T10" fmla="*/ 129903 w 479"/>
                  <a:gd name="T11" fmla="*/ 0 h 471"/>
                  <a:gd name="T12" fmla="*/ 96204 w 479"/>
                  <a:gd name="T13" fmla="*/ 155069 h 471"/>
                  <a:gd name="T14" fmla="*/ 96204 w 479"/>
                  <a:gd name="T15" fmla="*/ 155069 h 471"/>
                  <a:gd name="T16" fmla="*/ 67397 w 479"/>
                  <a:gd name="T17" fmla="*/ 126130 h 471"/>
                  <a:gd name="T18" fmla="*/ 96204 w 479"/>
                  <a:gd name="T19" fmla="*/ 102106 h 471"/>
                  <a:gd name="T20" fmla="*/ 120120 w 479"/>
                  <a:gd name="T21" fmla="*/ 126130 h 471"/>
                  <a:gd name="T22" fmla="*/ 96204 w 479"/>
                  <a:gd name="T23" fmla="*/ 155069 h 471"/>
                  <a:gd name="T24" fmla="*/ 163058 w 479"/>
                  <a:gd name="T25" fmla="*/ 155069 h 471"/>
                  <a:gd name="T26" fmla="*/ 163058 w 479"/>
                  <a:gd name="T27" fmla="*/ 155069 h 471"/>
                  <a:gd name="T28" fmla="*/ 139143 w 479"/>
                  <a:gd name="T29" fmla="*/ 126130 h 471"/>
                  <a:gd name="T30" fmla="*/ 163058 w 479"/>
                  <a:gd name="T31" fmla="*/ 102106 h 471"/>
                  <a:gd name="T32" fmla="*/ 192409 w 479"/>
                  <a:gd name="T33" fmla="*/ 126130 h 471"/>
                  <a:gd name="T34" fmla="*/ 163058 w 479"/>
                  <a:gd name="T35" fmla="*/ 155069 h 4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9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39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39" y="0"/>
                    </a:cubicBezTo>
                    <a:close/>
                    <a:moveTo>
                      <a:pt x="177" y="284"/>
                    </a:moveTo>
                    <a:lnTo>
                      <a:pt x="177" y="284"/>
                    </a:lnTo>
                    <a:cubicBezTo>
                      <a:pt x="150" y="284"/>
                      <a:pt x="124" y="266"/>
                      <a:pt x="124" y="231"/>
                    </a:cubicBezTo>
                    <a:cubicBezTo>
                      <a:pt x="124" y="204"/>
                      <a:pt x="150" y="187"/>
                      <a:pt x="177" y="187"/>
                    </a:cubicBezTo>
                    <a:cubicBezTo>
                      <a:pt x="203" y="187"/>
                      <a:pt x="221" y="204"/>
                      <a:pt x="221" y="231"/>
                    </a:cubicBezTo>
                    <a:cubicBezTo>
                      <a:pt x="221" y="266"/>
                      <a:pt x="203" y="284"/>
                      <a:pt x="177" y="284"/>
                    </a:cubicBezTo>
                    <a:close/>
                    <a:moveTo>
                      <a:pt x="300" y="284"/>
                    </a:moveTo>
                    <a:lnTo>
                      <a:pt x="300" y="284"/>
                    </a:lnTo>
                    <a:cubicBezTo>
                      <a:pt x="275" y="284"/>
                      <a:pt x="256" y="266"/>
                      <a:pt x="256" y="231"/>
                    </a:cubicBezTo>
                    <a:cubicBezTo>
                      <a:pt x="256" y="204"/>
                      <a:pt x="275" y="187"/>
                      <a:pt x="300" y="187"/>
                    </a:cubicBezTo>
                    <a:cubicBezTo>
                      <a:pt x="328" y="187"/>
                      <a:pt x="354" y="204"/>
                      <a:pt x="354" y="231"/>
                    </a:cubicBezTo>
                    <a:cubicBezTo>
                      <a:pt x="354" y="266"/>
                      <a:pt x="328" y="284"/>
                      <a:pt x="300" y="284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37" name="Freeform 86"/>
              <p:cNvSpPr>
                <a:spLocks noChangeAspect="1" noChangeArrowheads="1"/>
              </p:cNvSpPr>
              <p:nvPr/>
            </p:nvSpPr>
            <p:spPr bwMode="auto">
              <a:xfrm>
                <a:off x="11350339" y="4052478"/>
                <a:ext cx="186267" cy="18288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295602" y="1167330"/>
              <a:ext cx="1907941" cy="359517"/>
            </a:xfrm>
            <a:prstGeom prst="rect">
              <a:avLst/>
            </a:prstGeom>
            <a:noFill/>
          </p:spPr>
          <p:txBody>
            <a:bodyPr wrap="square" rIns="144000" bIns="36000" numCol="1" spcCol="36000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1"/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IRENGE</a:t>
              </a:r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 PRESENTATION</a:t>
              </a:r>
              <a:endParaRPr lang="id-ID" sz="12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40328" y="6050360"/>
            <a:ext cx="4947558" cy="63651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available, but the majority have suffered alteration in some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form by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injected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humor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or randomized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words</a:t>
            </a:r>
            <a:endParaRPr lang="id-ID" sz="1200" dirty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4031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680914" y="3796168"/>
            <a:ext cx="4729768" cy="9135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 available, but the majority have suffered alteration in some form, by injected humor, or randomized words which don't look even slightly believable. If you are going to use a passage of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0915" y="1738462"/>
            <a:ext cx="4600978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Hello,</a:t>
            </a:r>
          </a:p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Welcome to </a:t>
            </a:r>
            <a:r>
              <a:rPr lang="en-US" sz="44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IRENGE DESIGN</a:t>
            </a:r>
            <a:endParaRPr lang="en-US" sz="4400" dirty="0">
              <a:solidFill>
                <a:schemeClr val="bg1"/>
              </a:solidFill>
              <a:latin typeface="Righteous" panose="02010506000000020000" pitchFamily="2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8565" y="972747"/>
            <a:ext cx="5712235" cy="510969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available, but the majority have suffered alteration in some form, by injected humor, or randomized words which don't look even slightly believable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565" y="646262"/>
            <a:ext cx="2755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600" dirty="0" smtClean="0">
                <a:solidFill>
                  <a:schemeClr val="bg1"/>
                </a:solidFill>
                <a:cs typeface="Arial" panose="020B0604020202020204" pitchFamily="34" charset="0"/>
              </a:rPr>
              <a:t>INTRODUCTION</a:t>
            </a:r>
            <a:endParaRPr lang="en-US" sz="1200" b="1" spc="6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82512" y="5204128"/>
            <a:ext cx="2685143" cy="359517"/>
            <a:chOff x="7518400" y="1167330"/>
            <a:chExt cx="2685143" cy="359517"/>
          </a:xfrm>
        </p:grpSpPr>
        <p:grpSp>
          <p:nvGrpSpPr>
            <p:cNvPr id="12" name="Group 11"/>
            <p:cNvGrpSpPr/>
            <p:nvPr/>
          </p:nvGrpSpPr>
          <p:grpSpPr>
            <a:xfrm>
              <a:off x="7518400" y="1268900"/>
              <a:ext cx="703649" cy="182880"/>
              <a:chOff x="10832957" y="4052478"/>
              <a:chExt cx="703649" cy="182880"/>
            </a:xfrm>
            <a:solidFill>
              <a:schemeClr val="bg1"/>
            </a:solidFill>
          </p:grpSpPr>
          <p:sp>
            <p:nvSpPr>
              <p:cNvPr id="14" name="Freeform 58"/>
              <p:cNvSpPr>
                <a:spLocks noChangeAspect="1" noChangeArrowheads="1"/>
              </p:cNvSpPr>
              <p:nvPr/>
            </p:nvSpPr>
            <p:spPr bwMode="auto">
              <a:xfrm>
                <a:off x="11091648" y="4052478"/>
                <a:ext cx="185138" cy="182880"/>
              </a:xfrm>
              <a:custGeom>
                <a:avLst/>
                <a:gdLst>
                  <a:gd name="T0" fmla="*/ 130175 w 480"/>
                  <a:gd name="T1" fmla="*/ 0 h 471"/>
                  <a:gd name="T2" fmla="*/ 130175 w 480"/>
                  <a:gd name="T3" fmla="*/ 0 h 471"/>
                  <a:gd name="T4" fmla="*/ 0 w 480"/>
                  <a:gd name="T5" fmla="*/ 126130 h 471"/>
                  <a:gd name="T6" fmla="*/ 130175 w 480"/>
                  <a:gd name="T7" fmla="*/ 256629 h 471"/>
                  <a:gd name="T8" fmla="*/ 259808 w 480"/>
                  <a:gd name="T9" fmla="*/ 126130 h 471"/>
                  <a:gd name="T10" fmla="*/ 130175 w 480"/>
                  <a:gd name="T11" fmla="*/ 0 h 471"/>
                  <a:gd name="T12" fmla="*/ 187669 w 480"/>
                  <a:gd name="T13" fmla="*/ 102106 h 471"/>
                  <a:gd name="T14" fmla="*/ 187669 w 480"/>
                  <a:gd name="T15" fmla="*/ 102106 h 471"/>
                  <a:gd name="T16" fmla="*/ 135057 w 480"/>
                  <a:gd name="T17" fmla="*/ 184554 h 471"/>
                  <a:gd name="T18" fmla="*/ 105767 w 480"/>
                  <a:gd name="T19" fmla="*/ 174180 h 471"/>
                  <a:gd name="T20" fmla="*/ 86783 w 480"/>
                  <a:gd name="T21" fmla="*/ 106474 h 471"/>
                  <a:gd name="T22" fmla="*/ 72681 w 480"/>
                  <a:gd name="T23" fmla="*/ 111388 h 471"/>
                  <a:gd name="T24" fmla="*/ 67257 w 480"/>
                  <a:gd name="T25" fmla="*/ 106474 h 471"/>
                  <a:gd name="T26" fmla="*/ 105767 w 480"/>
                  <a:gd name="T27" fmla="*/ 77535 h 471"/>
                  <a:gd name="T28" fmla="*/ 125293 w 480"/>
                  <a:gd name="T29" fmla="*/ 121216 h 471"/>
                  <a:gd name="T30" fmla="*/ 135057 w 480"/>
                  <a:gd name="T31" fmla="*/ 145241 h 471"/>
                  <a:gd name="T32" fmla="*/ 154040 w 480"/>
                  <a:gd name="T33" fmla="*/ 121216 h 471"/>
                  <a:gd name="T34" fmla="*/ 139938 w 480"/>
                  <a:gd name="T35" fmla="*/ 106474 h 471"/>
                  <a:gd name="T36" fmla="*/ 187669 w 480"/>
                  <a:gd name="T37" fmla="*/ 102106 h 47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0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40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40" y="0"/>
                    </a:cubicBezTo>
                    <a:close/>
                    <a:moveTo>
                      <a:pt x="346" y="187"/>
                    </a:moveTo>
                    <a:lnTo>
                      <a:pt x="346" y="187"/>
                    </a:lnTo>
                    <a:cubicBezTo>
                      <a:pt x="337" y="257"/>
                      <a:pt x="266" y="319"/>
                      <a:pt x="249" y="338"/>
                    </a:cubicBezTo>
                    <a:cubicBezTo>
                      <a:pt x="222" y="346"/>
                      <a:pt x="205" y="328"/>
                      <a:pt x="195" y="319"/>
                    </a:cubicBezTo>
                    <a:cubicBezTo>
                      <a:pt x="187" y="301"/>
                      <a:pt x="169" y="204"/>
                      <a:pt x="160" y="195"/>
                    </a:cubicBezTo>
                    <a:cubicBezTo>
                      <a:pt x="151" y="195"/>
                      <a:pt x="134" y="204"/>
                      <a:pt x="134" y="204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24" y="195"/>
                      <a:pt x="160" y="151"/>
                      <a:pt x="195" y="142"/>
                    </a:cubicBezTo>
                    <a:cubicBezTo>
                      <a:pt x="222" y="134"/>
                      <a:pt x="222" y="187"/>
                      <a:pt x="231" y="222"/>
                    </a:cubicBezTo>
                    <a:cubicBezTo>
                      <a:pt x="240" y="248"/>
                      <a:pt x="240" y="266"/>
                      <a:pt x="249" y="266"/>
                    </a:cubicBezTo>
                    <a:cubicBezTo>
                      <a:pt x="258" y="266"/>
                      <a:pt x="266" y="248"/>
                      <a:pt x="284" y="222"/>
                    </a:cubicBezTo>
                    <a:cubicBezTo>
                      <a:pt x="293" y="204"/>
                      <a:pt x="275" y="178"/>
                      <a:pt x="258" y="195"/>
                    </a:cubicBezTo>
                    <a:cubicBezTo>
                      <a:pt x="266" y="134"/>
                      <a:pt x="364" y="116"/>
                      <a:pt x="346" y="187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19" name="Freeform 59"/>
              <p:cNvSpPr>
                <a:spLocks noChangeAspect="1" noChangeArrowheads="1"/>
              </p:cNvSpPr>
              <p:nvPr/>
            </p:nvSpPr>
            <p:spPr bwMode="auto">
              <a:xfrm>
                <a:off x="10832957" y="4052478"/>
                <a:ext cx="185138" cy="182880"/>
              </a:xfrm>
              <a:custGeom>
                <a:avLst/>
                <a:gdLst>
                  <a:gd name="T0" fmla="*/ 129903 w 479"/>
                  <a:gd name="T1" fmla="*/ 0 h 471"/>
                  <a:gd name="T2" fmla="*/ 129903 w 479"/>
                  <a:gd name="T3" fmla="*/ 0 h 471"/>
                  <a:gd name="T4" fmla="*/ 0 w 479"/>
                  <a:gd name="T5" fmla="*/ 126130 h 471"/>
                  <a:gd name="T6" fmla="*/ 129903 w 479"/>
                  <a:gd name="T7" fmla="*/ 256629 h 471"/>
                  <a:gd name="T8" fmla="*/ 259806 w 479"/>
                  <a:gd name="T9" fmla="*/ 126130 h 471"/>
                  <a:gd name="T10" fmla="*/ 129903 w 479"/>
                  <a:gd name="T11" fmla="*/ 0 h 471"/>
                  <a:gd name="T12" fmla="*/ 96204 w 479"/>
                  <a:gd name="T13" fmla="*/ 155069 h 471"/>
                  <a:gd name="T14" fmla="*/ 96204 w 479"/>
                  <a:gd name="T15" fmla="*/ 155069 h 471"/>
                  <a:gd name="T16" fmla="*/ 67397 w 479"/>
                  <a:gd name="T17" fmla="*/ 126130 h 471"/>
                  <a:gd name="T18" fmla="*/ 96204 w 479"/>
                  <a:gd name="T19" fmla="*/ 102106 h 471"/>
                  <a:gd name="T20" fmla="*/ 120120 w 479"/>
                  <a:gd name="T21" fmla="*/ 126130 h 471"/>
                  <a:gd name="T22" fmla="*/ 96204 w 479"/>
                  <a:gd name="T23" fmla="*/ 155069 h 471"/>
                  <a:gd name="T24" fmla="*/ 163058 w 479"/>
                  <a:gd name="T25" fmla="*/ 155069 h 471"/>
                  <a:gd name="T26" fmla="*/ 163058 w 479"/>
                  <a:gd name="T27" fmla="*/ 155069 h 471"/>
                  <a:gd name="T28" fmla="*/ 139143 w 479"/>
                  <a:gd name="T29" fmla="*/ 126130 h 471"/>
                  <a:gd name="T30" fmla="*/ 163058 w 479"/>
                  <a:gd name="T31" fmla="*/ 102106 h 471"/>
                  <a:gd name="T32" fmla="*/ 192409 w 479"/>
                  <a:gd name="T33" fmla="*/ 126130 h 471"/>
                  <a:gd name="T34" fmla="*/ 163058 w 479"/>
                  <a:gd name="T35" fmla="*/ 155069 h 4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9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39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39" y="0"/>
                    </a:cubicBezTo>
                    <a:close/>
                    <a:moveTo>
                      <a:pt x="177" y="284"/>
                    </a:moveTo>
                    <a:lnTo>
                      <a:pt x="177" y="284"/>
                    </a:lnTo>
                    <a:cubicBezTo>
                      <a:pt x="150" y="284"/>
                      <a:pt x="124" y="266"/>
                      <a:pt x="124" y="231"/>
                    </a:cubicBezTo>
                    <a:cubicBezTo>
                      <a:pt x="124" y="204"/>
                      <a:pt x="150" y="187"/>
                      <a:pt x="177" y="187"/>
                    </a:cubicBezTo>
                    <a:cubicBezTo>
                      <a:pt x="203" y="187"/>
                      <a:pt x="221" y="204"/>
                      <a:pt x="221" y="231"/>
                    </a:cubicBezTo>
                    <a:cubicBezTo>
                      <a:pt x="221" y="266"/>
                      <a:pt x="203" y="284"/>
                      <a:pt x="177" y="284"/>
                    </a:cubicBezTo>
                    <a:close/>
                    <a:moveTo>
                      <a:pt x="300" y="284"/>
                    </a:moveTo>
                    <a:lnTo>
                      <a:pt x="300" y="284"/>
                    </a:lnTo>
                    <a:cubicBezTo>
                      <a:pt x="275" y="284"/>
                      <a:pt x="256" y="266"/>
                      <a:pt x="256" y="231"/>
                    </a:cubicBezTo>
                    <a:cubicBezTo>
                      <a:pt x="256" y="204"/>
                      <a:pt x="275" y="187"/>
                      <a:pt x="300" y="187"/>
                    </a:cubicBezTo>
                    <a:cubicBezTo>
                      <a:pt x="328" y="187"/>
                      <a:pt x="354" y="204"/>
                      <a:pt x="354" y="231"/>
                    </a:cubicBezTo>
                    <a:cubicBezTo>
                      <a:pt x="354" y="266"/>
                      <a:pt x="328" y="284"/>
                      <a:pt x="300" y="284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21" name="Freeform 86"/>
              <p:cNvSpPr>
                <a:spLocks noChangeAspect="1" noChangeArrowheads="1"/>
              </p:cNvSpPr>
              <p:nvPr/>
            </p:nvSpPr>
            <p:spPr bwMode="auto">
              <a:xfrm>
                <a:off x="11350339" y="4052478"/>
                <a:ext cx="186267" cy="18288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295602" y="1167330"/>
              <a:ext cx="1907941" cy="359517"/>
            </a:xfrm>
            <a:prstGeom prst="rect">
              <a:avLst/>
            </a:prstGeom>
            <a:noFill/>
          </p:spPr>
          <p:txBody>
            <a:bodyPr wrap="square" rIns="144000" bIns="36000" numCol="1" spcCol="36000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1"/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IRENGE</a:t>
              </a:r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 PRESENTATION</a:t>
              </a:r>
              <a:endParaRPr lang="id-ID" sz="12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299200" y="5765800"/>
            <a:ext cx="5892801" cy="1092200"/>
          </a:xfrm>
          <a:prstGeom prst="rect">
            <a:avLst/>
          </a:prstGeom>
          <a:gradFill>
            <a:gsLst>
              <a:gs pos="0">
                <a:schemeClr val="accent1"/>
              </a:gs>
              <a:gs pos="62000">
                <a:schemeClr val="accent2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262570" y="6186002"/>
            <a:ext cx="2148112" cy="25179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WWW.YOURDOMAIN.COM</a:t>
            </a:r>
            <a:endParaRPr lang="id-ID" sz="1100" b="1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6620" y="6143683"/>
            <a:ext cx="1596573" cy="336434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NEW LAYOUT </a:t>
            </a:r>
            <a:r>
              <a:rPr lang="en-US" sz="11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2021</a:t>
            </a:r>
            <a:endParaRPr lang="id-ID" sz="1100" b="1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388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195" y="2956993"/>
            <a:ext cx="6282952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8000" spc="3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THANK YOU</a:t>
            </a:r>
          </a:p>
          <a:p>
            <a:pPr>
              <a:lnSpc>
                <a:spcPct val="70000"/>
              </a:lnSpc>
            </a:pPr>
            <a:r>
              <a:rPr lang="en-US" sz="9600" b="1" spc="300" dirty="0" smtClean="0">
                <a:gradFill>
                  <a:gsLst>
                    <a:gs pos="0">
                      <a:schemeClr val="accent1"/>
                    </a:gs>
                    <a:gs pos="62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Righteous" panose="02010506000000020000" pitchFamily="2" charset="0"/>
                <a:cs typeface="Arial" panose="020B0604020202020204" pitchFamily="34" charset="0"/>
              </a:rPr>
              <a:t>GUYS</a:t>
            </a:r>
            <a:endParaRPr lang="en-US" sz="9600" b="1" spc="300" dirty="0">
              <a:gradFill>
                <a:gsLst>
                  <a:gs pos="0">
                    <a:schemeClr val="accent1"/>
                  </a:gs>
                  <a:gs pos="62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  <a:latin typeface="Righteous" panose="02010506000000020000" pitchFamily="2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1490" y="4955546"/>
            <a:ext cx="7953831" cy="52571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 available, but the majority have suffered alteration in some form, by injected humor, or randomized words which don't look even slightly believable. If you are going to use a passage of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6976" y="2542392"/>
            <a:ext cx="2844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3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SINCE 00 PM UNTIL 01 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73027" y="5715532"/>
            <a:ext cx="278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6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IRENGE</a:t>
            </a:r>
            <a:endParaRPr lang="en-US" sz="2800" spc="600" dirty="0" smtClean="0">
              <a:solidFill>
                <a:schemeClr val="accent2"/>
              </a:solidFill>
              <a:latin typeface="Righteous" panose="02010506000000020000" pitchFamily="2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30519" y="5701019"/>
            <a:ext cx="7924803" cy="424011"/>
            <a:chOff x="1030519" y="737131"/>
            <a:chExt cx="7924803" cy="424011"/>
          </a:xfrm>
        </p:grpSpPr>
        <p:sp>
          <p:nvSpPr>
            <p:cNvPr id="13" name="Rectangle 12"/>
            <p:cNvSpPr/>
            <p:nvPr/>
          </p:nvSpPr>
          <p:spPr>
            <a:xfrm rot="16200000">
              <a:off x="2144473" y="-366506"/>
              <a:ext cx="413693" cy="26416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4786074" y="-366505"/>
              <a:ext cx="413693" cy="26416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7422517" y="-371665"/>
              <a:ext cx="424009" cy="26416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 13"/>
          <p:cNvSpPr/>
          <p:nvPr/>
        </p:nvSpPr>
        <p:spPr>
          <a:xfrm>
            <a:off x="7871168" y="0"/>
            <a:ext cx="4320831" cy="4245428"/>
          </a:xfrm>
          <a:custGeom>
            <a:avLst/>
            <a:gdLst>
              <a:gd name="connsiteX0" fmla="*/ 2042227 w 4320831"/>
              <a:gd name="connsiteY0" fmla="*/ 2810286 h 4245428"/>
              <a:gd name="connsiteX1" fmla="*/ 1386388 w 4320831"/>
              <a:gd name="connsiteY1" fmla="*/ 3161145 h 4245428"/>
              <a:gd name="connsiteX2" fmla="*/ 2732911 w 4320831"/>
              <a:gd name="connsiteY2" fmla="*/ 3791446 h 4245428"/>
              <a:gd name="connsiteX3" fmla="*/ 2042227 w 4320831"/>
              <a:gd name="connsiteY3" fmla="*/ 2810286 h 4245428"/>
              <a:gd name="connsiteX4" fmla="*/ 3291896 w 4320831"/>
              <a:gd name="connsiteY4" fmla="*/ 2598704 h 4245428"/>
              <a:gd name="connsiteX5" fmla="*/ 3291896 w 4320831"/>
              <a:gd name="connsiteY5" fmla="*/ 3827006 h 4245428"/>
              <a:gd name="connsiteX6" fmla="*/ 3302821 w 4320831"/>
              <a:gd name="connsiteY6" fmla="*/ 3826413 h 4245428"/>
              <a:gd name="connsiteX7" fmla="*/ 4141446 w 4320831"/>
              <a:gd name="connsiteY7" fmla="*/ 2738870 h 4245428"/>
              <a:gd name="connsiteX8" fmla="*/ 3291896 w 4320831"/>
              <a:gd name="connsiteY8" fmla="*/ 2598704 h 4245428"/>
              <a:gd name="connsiteX9" fmla="*/ 3086078 w 4320831"/>
              <a:gd name="connsiteY9" fmla="*/ 2598704 h 4245428"/>
              <a:gd name="connsiteX10" fmla="*/ 2236528 w 4320831"/>
              <a:gd name="connsiteY10" fmla="*/ 2738870 h 4245428"/>
              <a:gd name="connsiteX11" fmla="*/ 3075152 w 4320831"/>
              <a:gd name="connsiteY11" fmla="*/ 3826413 h 4245428"/>
              <a:gd name="connsiteX12" fmla="*/ 3086078 w 4320831"/>
              <a:gd name="connsiteY12" fmla="*/ 3827006 h 4245428"/>
              <a:gd name="connsiteX13" fmla="*/ 1855899 w 4320831"/>
              <a:gd name="connsiteY13" fmla="*/ 1148152 h 4245428"/>
              <a:gd name="connsiteX14" fmla="*/ 2152075 w 4320831"/>
              <a:gd name="connsiteY14" fmla="*/ 2550994 h 4245428"/>
              <a:gd name="connsiteX15" fmla="*/ 3086078 w 4320831"/>
              <a:gd name="connsiteY15" fmla="*/ 2392160 h 4245428"/>
              <a:gd name="connsiteX16" fmla="*/ 3086078 w 4320831"/>
              <a:gd name="connsiteY16" fmla="*/ 1148152 h 4245428"/>
              <a:gd name="connsiteX17" fmla="*/ 1855899 w 4320831"/>
              <a:gd name="connsiteY17" fmla="*/ 1148152 h 4245428"/>
              <a:gd name="connsiteX18" fmla="*/ 416655 w 4320831"/>
              <a:gd name="connsiteY18" fmla="*/ 1148152 h 4245428"/>
              <a:gd name="connsiteX19" fmla="*/ 1231656 w 4320831"/>
              <a:gd name="connsiteY19" fmla="*/ 3020386 h 4245428"/>
              <a:gd name="connsiteX20" fmla="*/ 1959546 w 4320831"/>
              <a:gd name="connsiteY20" fmla="*/ 2621818 h 4245428"/>
              <a:gd name="connsiteX21" fmla="*/ 1650377 w 4320831"/>
              <a:gd name="connsiteY21" fmla="*/ 1148152 h 4245428"/>
              <a:gd name="connsiteX22" fmla="*/ 177392 w 4320831"/>
              <a:gd name="connsiteY22" fmla="*/ 0 h 4245428"/>
              <a:gd name="connsiteX23" fmla="*/ 617560 w 4320831"/>
              <a:gd name="connsiteY23" fmla="*/ 0 h 4245428"/>
              <a:gd name="connsiteX24" fmla="*/ 539528 w 4320831"/>
              <a:gd name="connsiteY24" fmla="*/ 217773 h 4245428"/>
              <a:gd name="connsiteX25" fmla="*/ 416655 w 4320831"/>
              <a:gd name="connsiteY25" fmla="*/ 941608 h 4245428"/>
              <a:gd name="connsiteX26" fmla="*/ 1650377 w 4320831"/>
              <a:gd name="connsiteY26" fmla="*/ 941608 h 4245428"/>
              <a:gd name="connsiteX27" fmla="*/ 1718626 w 4320831"/>
              <a:gd name="connsiteY27" fmla="*/ 273006 h 4245428"/>
              <a:gd name="connsiteX28" fmla="*/ 1780028 w 4320831"/>
              <a:gd name="connsiteY28" fmla="*/ 0 h 4245428"/>
              <a:gd name="connsiteX29" fmla="*/ 1991137 w 4320831"/>
              <a:gd name="connsiteY29" fmla="*/ 0 h 4245428"/>
              <a:gd name="connsiteX30" fmla="*/ 1988572 w 4320831"/>
              <a:gd name="connsiteY30" fmla="*/ 8200 h 4245428"/>
              <a:gd name="connsiteX31" fmla="*/ 1855899 w 4320831"/>
              <a:gd name="connsiteY31" fmla="*/ 941608 h 4245428"/>
              <a:gd name="connsiteX32" fmla="*/ 3086078 w 4320831"/>
              <a:gd name="connsiteY32" fmla="*/ 941608 h 4245428"/>
              <a:gd name="connsiteX33" fmla="*/ 3086078 w 4320831"/>
              <a:gd name="connsiteY33" fmla="*/ 0 h 4245428"/>
              <a:gd name="connsiteX34" fmla="*/ 3291896 w 4320831"/>
              <a:gd name="connsiteY34" fmla="*/ 0 h 4245428"/>
              <a:gd name="connsiteX35" fmla="*/ 3291896 w 4320831"/>
              <a:gd name="connsiteY35" fmla="*/ 941608 h 4245428"/>
              <a:gd name="connsiteX36" fmla="*/ 4236754 w 4320831"/>
              <a:gd name="connsiteY36" fmla="*/ 941608 h 4245428"/>
              <a:gd name="connsiteX37" fmla="*/ 4320831 w 4320831"/>
              <a:gd name="connsiteY37" fmla="*/ 941608 h 4245428"/>
              <a:gd name="connsiteX38" fmla="*/ 4320831 w 4320831"/>
              <a:gd name="connsiteY38" fmla="*/ 1148152 h 4245428"/>
              <a:gd name="connsiteX39" fmla="*/ 3291896 w 4320831"/>
              <a:gd name="connsiteY39" fmla="*/ 1148152 h 4245428"/>
              <a:gd name="connsiteX40" fmla="*/ 3291896 w 4320831"/>
              <a:gd name="connsiteY40" fmla="*/ 2392160 h 4245428"/>
              <a:gd name="connsiteX41" fmla="*/ 4225898 w 4320831"/>
              <a:gd name="connsiteY41" fmla="*/ 2550994 h 4245428"/>
              <a:gd name="connsiteX42" fmla="*/ 4320831 w 4320831"/>
              <a:gd name="connsiteY42" fmla="*/ 2290445 h 4245428"/>
              <a:gd name="connsiteX43" fmla="*/ 4320831 w 4320831"/>
              <a:gd name="connsiteY43" fmla="*/ 2838327 h 4245428"/>
              <a:gd name="connsiteX44" fmla="*/ 4191077 w 4320831"/>
              <a:gd name="connsiteY44" fmla="*/ 3082273 h 4245428"/>
              <a:gd name="connsiteX45" fmla="*/ 3645062 w 4320831"/>
              <a:gd name="connsiteY45" fmla="*/ 3791446 h 4245428"/>
              <a:gd name="connsiteX46" fmla="*/ 4195661 w 4320831"/>
              <a:gd name="connsiteY46" fmla="*/ 3639807 h 4245428"/>
              <a:gd name="connsiteX47" fmla="*/ 4320831 w 4320831"/>
              <a:gd name="connsiteY47" fmla="*/ 3585941 h 4245428"/>
              <a:gd name="connsiteX48" fmla="*/ 4320831 w 4320831"/>
              <a:gd name="connsiteY48" fmla="*/ 4034149 h 4245428"/>
              <a:gd name="connsiteX49" fmla="*/ 4137411 w 4320831"/>
              <a:gd name="connsiteY49" fmla="*/ 4101527 h 4245428"/>
              <a:gd name="connsiteX50" fmla="*/ 3189134 w 4320831"/>
              <a:gd name="connsiteY50" fmla="*/ 4245428 h 4245428"/>
              <a:gd name="connsiteX51" fmla="*/ 0 w 4320831"/>
              <a:gd name="connsiteY51" fmla="*/ 1045028 h 4245428"/>
              <a:gd name="connsiteX52" fmla="*/ 143369 w 4320831"/>
              <a:gd name="connsiteY52" fmla="*/ 93291 h 424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320831" h="4245428">
                <a:moveTo>
                  <a:pt x="2042227" y="2810286"/>
                </a:moveTo>
                <a:cubicBezTo>
                  <a:pt x="1808062" y="2900964"/>
                  <a:pt x="1588957" y="3020386"/>
                  <a:pt x="1386388" y="3161145"/>
                </a:cubicBezTo>
                <a:cubicBezTo>
                  <a:pt x="1761997" y="3484148"/>
                  <a:pt x="2224126" y="3706398"/>
                  <a:pt x="2732911" y="3791446"/>
                </a:cubicBezTo>
                <a:cubicBezTo>
                  <a:pt x="2456520" y="3515263"/>
                  <a:pt x="2221468" y="3183666"/>
                  <a:pt x="2042227" y="2810286"/>
                </a:cubicBezTo>
                <a:close/>
                <a:moveTo>
                  <a:pt x="3291896" y="2598704"/>
                </a:moveTo>
                <a:lnTo>
                  <a:pt x="3291896" y="3827006"/>
                </a:lnTo>
                <a:cubicBezTo>
                  <a:pt x="3291896" y="3827006"/>
                  <a:pt x="3302821" y="3826413"/>
                  <a:pt x="3302821" y="3826413"/>
                </a:cubicBezTo>
                <a:cubicBezTo>
                  <a:pt x="3644767" y="3541044"/>
                  <a:pt x="3931494" y="3169738"/>
                  <a:pt x="4141446" y="2738870"/>
                </a:cubicBezTo>
                <a:cubicBezTo>
                  <a:pt x="3872141" y="2654415"/>
                  <a:pt x="3586595" y="2608187"/>
                  <a:pt x="3291896" y="2598704"/>
                </a:cubicBezTo>
                <a:close/>
                <a:moveTo>
                  <a:pt x="3086078" y="2598704"/>
                </a:moveTo>
                <a:cubicBezTo>
                  <a:pt x="2791378" y="2608187"/>
                  <a:pt x="2505833" y="2654415"/>
                  <a:pt x="2236528" y="2738870"/>
                </a:cubicBezTo>
                <a:cubicBezTo>
                  <a:pt x="2446480" y="3169738"/>
                  <a:pt x="2733206" y="3541044"/>
                  <a:pt x="3075152" y="3826413"/>
                </a:cubicBezTo>
                <a:cubicBezTo>
                  <a:pt x="3075152" y="3826413"/>
                  <a:pt x="3086078" y="3827006"/>
                  <a:pt x="3086078" y="3827006"/>
                </a:cubicBezTo>
                <a:close/>
                <a:moveTo>
                  <a:pt x="1855899" y="1148152"/>
                </a:moveTo>
                <a:cubicBezTo>
                  <a:pt x="1868892" y="1650733"/>
                  <a:pt x="1974015" y="2125163"/>
                  <a:pt x="2152075" y="2550994"/>
                </a:cubicBezTo>
                <a:cubicBezTo>
                  <a:pt x="2447956" y="2455279"/>
                  <a:pt x="2761554" y="2402235"/>
                  <a:pt x="3086078" y="2392160"/>
                </a:cubicBezTo>
                <a:lnTo>
                  <a:pt x="3086078" y="1148152"/>
                </a:lnTo>
                <a:cubicBezTo>
                  <a:pt x="3086078" y="1148152"/>
                  <a:pt x="1855899" y="1148152"/>
                  <a:pt x="1855899" y="1148152"/>
                </a:cubicBezTo>
                <a:close/>
                <a:moveTo>
                  <a:pt x="416655" y="1148152"/>
                </a:moveTo>
                <a:cubicBezTo>
                  <a:pt x="443526" y="1878317"/>
                  <a:pt x="748265" y="2537956"/>
                  <a:pt x="1231656" y="3020386"/>
                </a:cubicBezTo>
                <a:cubicBezTo>
                  <a:pt x="1456076" y="2859477"/>
                  <a:pt x="1698805" y="2723757"/>
                  <a:pt x="1959546" y="2621818"/>
                </a:cubicBezTo>
                <a:cubicBezTo>
                  <a:pt x="1772922" y="2173762"/>
                  <a:pt x="1663075" y="1675625"/>
                  <a:pt x="1650377" y="1148152"/>
                </a:cubicBezTo>
                <a:close/>
                <a:moveTo>
                  <a:pt x="177392" y="0"/>
                </a:moveTo>
                <a:lnTo>
                  <a:pt x="617560" y="0"/>
                </a:lnTo>
                <a:lnTo>
                  <a:pt x="539528" y="217773"/>
                </a:lnTo>
                <a:cubicBezTo>
                  <a:pt x="468215" y="447685"/>
                  <a:pt x="425846" y="690354"/>
                  <a:pt x="416655" y="941608"/>
                </a:cubicBezTo>
                <a:lnTo>
                  <a:pt x="1650377" y="941608"/>
                </a:lnTo>
                <a:cubicBezTo>
                  <a:pt x="1655988" y="712987"/>
                  <a:pt x="1679020" y="489403"/>
                  <a:pt x="1718626" y="273006"/>
                </a:cubicBezTo>
                <a:lnTo>
                  <a:pt x="1780028" y="0"/>
                </a:lnTo>
                <a:lnTo>
                  <a:pt x="1991137" y="0"/>
                </a:lnTo>
                <a:lnTo>
                  <a:pt x="1988572" y="8200"/>
                </a:lnTo>
                <a:cubicBezTo>
                  <a:pt x="1909383" y="303917"/>
                  <a:pt x="1864536" y="617345"/>
                  <a:pt x="1855899" y="941608"/>
                </a:cubicBezTo>
                <a:lnTo>
                  <a:pt x="3086078" y="941608"/>
                </a:lnTo>
                <a:lnTo>
                  <a:pt x="3086078" y="0"/>
                </a:lnTo>
                <a:lnTo>
                  <a:pt x="3291896" y="0"/>
                </a:lnTo>
                <a:lnTo>
                  <a:pt x="3291896" y="941608"/>
                </a:lnTo>
                <a:cubicBezTo>
                  <a:pt x="3291896" y="941608"/>
                  <a:pt x="3873347" y="941608"/>
                  <a:pt x="4236754" y="941608"/>
                </a:cubicBezTo>
                <a:lnTo>
                  <a:pt x="4320831" y="941608"/>
                </a:lnTo>
                <a:lnTo>
                  <a:pt x="4320831" y="1148152"/>
                </a:lnTo>
                <a:lnTo>
                  <a:pt x="3291896" y="1148152"/>
                </a:lnTo>
                <a:lnTo>
                  <a:pt x="3291896" y="2392160"/>
                </a:lnTo>
                <a:cubicBezTo>
                  <a:pt x="3616420" y="2402235"/>
                  <a:pt x="3930018" y="2455279"/>
                  <a:pt x="4225898" y="2550994"/>
                </a:cubicBezTo>
                <a:lnTo>
                  <a:pt x="4320831" y="2290445"/>
                </a:lnTo>
                <a:lnTo>
                  <a:pt x="4320831" y="2838327"/>
                </a:lnTo>
                <a:lnTo>
                  <a:pt x="4191077" y="3082273"/>
                </a:lnTo>
                <a:cubicBezTo>
                  <a:pt x="4036396" y="3346001"/>
                  <a:pt x="3852356" y="3584308"/>
                  <a:pt x="3645062" y="3791446"/>
                </a:cubicBezTo>
                <a:cubicBezTo>
                  <a:pt x="3835857" y="3759553"/>
                  <a:pt x="4020090" y="3708366"/>
                  <a:pt x="4195661" y="3639807"/>
                </a:cubicBezTo>
                <a:lnTo>
                  <a:pt x="4320831" y="3585941"/>
                </a:lnTo>
                <a:lnTo>
                  <a:pt x="4320831" y="4034149"/>
                </a:lnTo>
                <a:lnTo>
                  <a:pt x="4137411" y="4101527"/>
                </a:lnTo>
                <a:cubicBezTo>
                  <a:pt x="3837841" y="4195047"/>
                  <a:pt x="3519343" y="4245428"/>
                  <a:pt x="3189134" y="4245428"/>
                </a:cubicBezTo>
                <a:cubicBezTo>
                  <a:pt x="1427728" y="4245428"/>
                  <a:pt x="0" y="2812360"/>
                  <a:pt x="0" y="1045028"/>
                </a:cubicBezTo>
                <a:cubicBezTo>
                  <a:pt x="0" y="713598"/>
                  <a:pt x="50194" y="393940"/>
                  <a:pt x="143369" y="9329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2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" y="5765800"/>
            <a:ext cx="6197598" cy="1092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97600" y="5765800"/>
            <a:ext cx="5994401" cy="1092200"/>
          </a:xfrm>
          <a:prstGeom prst="rect">
            <a:avLst/>
          </a:prstGeom>
          <a:gradFill>
            <a:gsLst>
              <a:gs pos="0">
                <a:schemeClr val="accent1"/>
              </a:gs>
              <a:gs pos="62000">
                <a:schemeClr val="accent2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64139" y="3752622"/>
            <a:ext cx="4347169" cy="116191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 available, but the majority have suffered alteration in some form, by injected humor, or randomized words which don't look even slightly believable. If you are going to use a passage of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140" y="1985200"/>
            <a:ext cx="4485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If you are going to use a passage of </a:t>
            </a:r>
            <a:r>
              <a:rPr lang="en-US" sz="4000" dirty="0" err="1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4000" dirty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endParaRPr lang="id-ID" sz="4000" dirty="0">
              <a:solidFill>
                <a:schemeClr val="bg1"/>
              </a:solidFill>
              <a:latin typeface="Righteous" panose="0201050600000002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02916" y="6059316"/>
            <a:ext cx="283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spc="6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ABOUT US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62284" y="660111"/>
            <a:ext cx="2685143" cy="359517"/>
            <a:chOff x="7518400" y="1167330"/>
            <a:chExt cx="2685143" cy="359517"/>
          </a:xfrm>
        </p:grpSpPr>
        <p:grpSp>
          <p:nvGrpSpPr>
            <p:cNvPr id="14" name="Group 13"/>
            <p:cNvGrpSpPr/>
            <p:nvPr/>
          </p:nvGrpSpPr>
          <p:grpSpPr>
            <a:xfrm>
              <a:off x="7518400" y="1268900"/>
              <a:ext cx="703649" cy="182880"/>
              <a:chOff x="10832957" y="4052478"/>
              <a:chExt cx="703649" cy="182880"/>
            </a:xfrm>
            <a:solidFill>
              <a:schemeClr val="bg1"/>
            </a:solidFill>
          </p:grpSpPr>
          <p:sp>
            <p:nvSpPr>
              <p:cNvPr id="21" name="Freeform 58"/>
              <p:cNvSpPr>
                <a:spLocks noChangeAspect="1" noChangeArrowheads="1"/>
              </p:cNvSpPr>
              <p:nvPr/>
            </p:nvSpPr>
            <p:spPr bwMode="auto">
              <a:xfrm>
                <a:off x="11091648" y="4052478"/>
                <a:ext cx="185138" cy="182880"/>
              </a:xfrm>
              <a:custGeom>
                <a:avLst/>
                <a:gdLst>
                  <a:gd name="T0" fmla="*/ 130175 w 480"/>
                  <a:gd name="T1" fmla="*/ 0 h 471"/>
                  <a:gd name="T2" fmla="*/ 130175 w 480"/>
                  <a:gd name="T3" fmla="*/ 0 h 471"/>
                  <a:gd name="T4" fmla="*/ 0 w 480"/>
                  <a:gd name="T5" fmla="*/ 126130 h 471"/>
                  <a:gd name="T6" fmla="*/ 130175 w 480"/>
                  <a:gd name="T7" fmla="*/ 256629 h 471"/>
                  <a:gd name="T8" fmla="*/ 259808 w 480"/>
                  <a:gd name="T9" fmla="*/ 126130 h 471"/>
                  <a:gd name="T10" fmla="*/ 130175 w 480"/>
                  <a:gd name="T11" fmla="*/ 0 h 471"/>
                  <a:gd name="T12" fmla="*/ 187669 w 480"/>
                  <a:gd name="T13" fmla="*/ 102106 h 471"/>
                  <a:gd name="T14" fmla="*/ 187669 w 480"/>
                  <a:gd name="T15" fmla="*/ 102106 h 471"/>
                  <a:gd name="T16" fmla="*/ 135057 w 480"/>
                  <a:gd name="T17" fmla="*/ 184554 h 471"/>
                  <a:gd name="T18" fmla="*/ 105767 w 480"/>
                  <a:gd name="T19" fmla="*/ 174180 h 471"/>
                  <a:gd name="T20" fmla="*/ 86783 w 480"/>
                  <a:gd name="T21" fmla="*/ 106474 h 471"/>
                  <a:gd name="T22" fmla="*/ 72681 w 480"/>
                  <a:gd name="T23" fmla="*/ 111388 h 471"/>
                  <a:gd name="T24" fmla="*/ 67257 w 480"/>
                  <a:gd name="T25" fmla="*/ 106474 h 471"/>
                  <a:gd name="T26" fmla="*/ 105767 w 480"/>
                  <a:gd name="T27" fmla="*/ 77535 h 471"/>
                  <a:gd name="T28" fmla="*/ 125293 w 480"/>
                  <a:gd name="T29" fmla="*/ 121216 h 471"/>
                  <a:gd name="T30" fmla="*/ 135057 w 480"/>
                  <a:gd name="T31" fmla="*/ 145241 h 471"/>
                  <a:gd name="T32" fmla="*/ 154040 w 480"/>
                  <a:gd name="T33" fmla="*/ 121216 h 471"/>
                  <a:gd name="T34" fmla="*/ 139938 w 480"/>
                  <a:gd name="T35" fmla="*/ 106474 h 471"/>
                  <a:gd name="T36" fmla="*/ 187669 w 480"/>
                  <a:gd name="T37" fmla="*/ 102106 h 47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0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40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40" y="0"/>
                    </a:cubicBezTo>
                    <a:close/>
                    <a:moveTo>
                      <a:pt x="346" y="187"/>
                    </a:moveTo>
                    <a:lnTo>
                      <a:pt x="346" y="187"/>
                    </a:lnTo>
                    <a:cubicBezTo>
                      <a:pt x="337" y="257"/>
                      <a:pt x="266" y="319"/>
                      <a:pt x="249" y="338"/>
                    </a:cubicBezTo>
                    <a:cubicBezTo>
                      <a:pt x="222" y="346"/>
                      <a:pt x="205" y="328"/>
                      <a:pt x="195" y="319"/>
                    </a:cubicBezTo>
                    <a:cubicBezTo>
                      <a:pt x="187" y="301"/>
                      <a:pt x="169" y="204"/>
                      <a:pt x="160" y="195"/>
                    </a:cubicBezTo>
                    <a:cubicBezTo>
                      <a:pt x="151" y="195"/>
                      <a:pt x="134" y="204"/>
                      <a:pt x="134" y="204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24" y="195"/>
                      <a:pt x="160" y="151"/>
                      <a:pt x="195" y="142"/>
                    </a:cubicBezTo>
                    <a:cubicBezTo>
                      <a:pt x="222" y="134"/>
                      <a:pt x="222" y="187"/>
                      <a:pt x="231" y="222"/>
                    </a:cubicBezTo>
                    <a:cubicBezTo>
                      <a:pt x="240" y="248"/>
                      <a:pt x="240" y="266"/>
                      <a:pt x="249" y="266"/>
                    </a:cubicBezTo>
                    <a:cubicBezTo>
                      <a:pt x="258" y="266"/>
                      <a:pt x="266" y="248"/>
                      <a:pt x="284" y="222"/>
                    </a:cubicBezTo>
                    <a:cubicBezTo>
                      <a:pt x="293" y="204"/>
                      <a:pt x="275" y="178"/>
                      <a:pt x="258" y="195"/>
                    </a:cubicBezTo>
                    <a:cubicBezTo>
                      <a:pt x="266" y="134"/>
                      <a:pt x="364" y="116"/>
                      <a:pt x="346" y="187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22" name="Freeform 59"/>
              <p:cNvSpPr>
                <a:spLocks noChangeAspect="1" noChangeArrowheads="1"/>
              </p:cNvSpPr>
              <p:nvPr/>
            </p:nvSpPr>
            <p:spPr bwMode="auto">
              <a:xfrm>
                <a:off x="10832957" y="4052478"/>
                <a:ext cx="185138" cy="182880"/>
              </a:xfrm>
              <a:custGeom>
                <a:avLst/>
                <a:gdLst>
                  <a:gd name="T0" fmla="*/ 129903 w 479"/>
                  <a:gd name="T1" fmla="*/ 0 h 471"/>
                  <a:gd name="T2" fmla="*/ 129903 w 479"/>
                  <a:gd name="T3" fmla="*/ 0 h 471"/>
                  <a:gd name="T4" fmla="*/ 0 w 479"/>
                  <a:gd name="T5" fmla="*/ 126130 h 471"/>
                  <a:gd name="T6" fmla="*/ 129903 w 479"/>
                  <a:gd name="T7" fmla="*/ 256629 h 471"/>
                  <a:gd name="T8" fmla="*/ 259806 w 479"/>
                  <a:gd name="T9" fmla="*/ 126130 h 471"/>
                  <a:gd name="T10" fmla="*/ 129903 w 479"/>
                  <a:gd name="T11" fmla="*/ 0 h 471"/>
                  <a:gd name="T12" fmla="*/ 96204 w 479"/>
                  <a:gd name="T13" fmla="*/ 155069 h 471"/>
                  <a:gd name="T14" fmla="*/ 96204 w 479"/>
                  <a:gd name="T15" fmla="*/ 155069 h 471"/>
                  <a:gd name="T16" fmla="*/ 67397 w 479"/>
                  <a:gd name="T17" fmla="*/ 126130 h 471"/>
                  <a:gd name="T18" fmla="*/ 96204 w 479"/>
                  <a:gd name="T19" fmla="*/ 102106 h 471"/>
                  <a:gd name="T20" fmla="*/ 120120 w 479"/>
                  <a:gd name="T21" fmla="*/ 126130 h 471"/>
                  <a:gd name="T22" fmla="*/ 96204 w 479"/>
                  <a:gd name="T23" fmla="*/ 155069 h 471"/>
                  <a:gd name="T24" fmla="*/ 163058 w 479"/>
                  <a:gd name="T25" fmla="*/ 155069 h 471"/>
                  <a:gd name="T26" fmla="*/ 163058 w 479"/>
                  <a:gd name="T27" fmla="*/ 155069 h 471"/>
                  <a:gd name="T28" fmla="*/ 139143 w 479"/>
                  <a:gd name="T29" fmla="*/ 126130 h 471"/>
                  <a:gd name="T30" fmla="*/ 163058 w 479"/>
                  <a:gd name="T31" fmla="*/ 102106 h 471"/>
                  <a:gd name="T32" fmla="*/ 192409 w 479"/>
                  <a:gd name="T33" fmla="*/ 126130 h 471"/>
                  <a:gd name="T34" fmla="*/ 163058 w 479"/>
                  <a:gd name="T35" fmla="*/ 155069 h 4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9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39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39" y="0"/>
                    </a:cubicBezTo>
                    <a:close/>
                    <a:moveTo>
                      <a:pt x="177" y="284"/>
                    </a:moveTo>
                    <a:lnTo>
                      <a:pt x="177" y="284"/>
                    </a:lnTo>
                    <a:cubicBezTo>
                      <a:pt x="150" y="284"/>
                      <a:pt x="124" y="266"/>
                      <a:pt x="124" y="231"/>
                    </a:cubicBezTo>
                    <a:cubicBezTo>
                      <a:pt x="124" y="204"/>
                      <a:pt x="150" y="187"/>
                      <a:pt x="177" y="187"/>
                    </a:cubicBezTo>
                    <a:cubicBezTo>
                      <a:pt x="203" y="187"/>
                      <a:pt x="221" y="204"/>
                      <a:pt x="221" y="231"/>
                    </a:cubicBezTo>
                    <a:cubicBezTo>
                      <a:pt x="221" y="266"/>
                      <a:pt x="203" y="284"/>
                      <a:pt x="177" y="284"/>
                    </a:cubicBezTo>
                    <a:close/>
                    <a:moveTo>
                      <a:pt x="300" y="284"/>
                    </a:moveTo>
                    <a:lnTo>
                      <a:pt x="300" y="284"/>
                    </a:lnTo>
                    <a:cubicBezTo>
                      <a:pt x="275" y="284"/>
                      <a:pt x="256" y="266"/>
                      <a:pt x="256" y="231"/>
                    </a:cubicBezTo>
                    <a:cubicBezTo>
                      <a:pt x="256" y="204"/>
                      <a:pt x="275" y="187"/>
                      <a:pt x="300" y="187"/>
                    </a:cubicBezTo>
                    <a:cubicBezTo>
                      <a:pt x="328" y="187"/>
                      <a:pt x="354" y="204"/>
                      <a:pt x="354" y="231"/>
                    </a:cubicBezTo>
                    <a:cubicBezTo>
                      <a:pt x="354" y="266"/>
                      <a:pt x="328" y="284"/>
                      <a:pt x="300" y="284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23" name="Freeform 86"/>
              <p:cNvSpPr>
                <a:spLocks noChangeAspect="1" noChangeArrowheads="1"/>
              </p:cNvSpPr>
              <p:nvPr/>
            </p:nvSpPr>
            <p:spPr bwMode="auto">
              <a:xfrm>
                <a:off x="11350339" y="4052478"/>
                <a:ext cx="186267" cy="18288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8295602" y="1167330"/>
              <a:ext cx="1907941" cy="359517"/>
            </a:xfrm>
            <a:prstGeom prst="rect">
              <a:avLst/>
            </a:prstGeom>
            <a:noFill/>
          </p:spPr>
          <p:txBody>
            <a:bodyPr wrap="square" rIns="144000" bIns="36000" numCol="1" spcCol="36000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1"/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IRENGE</a:t>
              </a:r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 PRESENTATION</a:t>
              </a:r>
              <a:endParaRPr lang="id-ID" sz="12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67646" y="6165875"/>
            <a:ext cx="1596573" cy="336434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NEW LAYOUT </a:t>
            </a:r>
            <a:r>
              <a:rPr lang="en-US" sz="11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2021</a:t>
            </a:r>
            <a:endParaRPr lang="id-ID" sz="1100" b="1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4058" y="1125717"/>
            <a:ext cx="5439930" cy="607918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available, but the majority have suffered alteration in some form, by injected humor, or randomized words which don't look even slightly believable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396342" y="856340"/>
            <a:ext cx="88696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28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08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 flipV="1">
            <a:off x="696687" y="0"/>
            <a:ext cx="4571349" cy="133894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5765800"/>
            <a:ext cx="12191999" cy="1092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87783" y="3405663"/>
            <a:ext cx="4760902" cy="884917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 available, but the majority have suffered alteration in some form, by injected humor, or randomized words which don't look even slightly believable. If you are going to use a passage of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7784" y="1683310"/>
            <a:ext cx="4760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If you are going to use a passage of </a:t>
            </a: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Something</a:t>
            </a:r>
            <a:endParaRPr lang="id-ID" sz="4000" dirty="0">
              <a:solidFill>
                <a:schemeClr val="bg1"/>
              </a:solidFill>
              <a:latin typeface="Righteous" panose="0201050600000002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7783" y="4886617"/>
            <a:ext cx="2728686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YOURTITLE GUYS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7783" y="5082559"/>
            <a:ext cx="2728686" cy="21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i="1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General Position</a:t>
            </a:r>
            <a:endParaRPr lang="en-US" sz="1000" i="1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87783" y="6050290"/>
            <a:ext cx="283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ABOUT US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718412" y="794303"/>
            <a:ext cx="2685143" cy="359517"/>
            <a:chOff x="7518400" y="1167330"/>
            <a:chExt cx="2685143" cy="359517"/>
          </a:xfrm>
        </p:grpSpPr>
        <p:grpSp>
          <p:nvGrpSpPr>
            <p:cNvPr id="16" name="Group 15"/>
            <p:cNvGrpSpPr/>
            <p:nvPr/>
          </p:nvGrpSpPr>
          <p:grpSpPr>
            <a:xfrm>
              <a:off x="7518400" y="1268900"/>
              <a:ext cx="703649" cy="182880"/>
              <a:chOff x="10832957" y="4052478"/>
              <a:chExt cx="703649" cy="182880"/>
            </a:xfrm>
            <a:solidFill>
              <a:schemeClr val="bg1"/>
            </a:solidFill>
          </p:grpSpPr>
          <p:sp>
            <p:nvSpPr>
              <p:cNvPr id="23" name="Freeform 58"/>
              <p:cNvSpPr>
                <a:spLocks noChangeAspect="1" noChangeArrowheads="1"/>
              </p:cNvSpPr>
              <p:nvPr/>
            </p:nvSpPr>
            <p:spPr bwMode="auto">
              <a:xfrm>
                <a:off x="11091648" y="4052478"/>
                <a:ext cx="185138" cy="182880"/>
              </a:xfrm>
              <a:custGeom>
                <a:avLst/>
                <a:gdLst>
                  <a:gd name="T0" fmla="*/ 130175 w 480"/>
                  <a:gd name="T1" fmla="*/ 0 h 471"/>
                  <a:gd name="T2" fmla="*/ 130175 w 480"/>
                  <a:gd name="T3" fmla="*/ 0 h 471"/>
                  <a:gd name="T4" fmla="*/ 0 w 480"/>
                  <a:gd name="T5" fmla="*/ 126130 h 471"/>
                  <a:gd name="T6" fmla="*/ 130175 w 480"/>
                  <a:gd name="T7" fmla="*/ 256629 h 471"/>
                  <a:gd name="T8" fmla="*/ 259808 w 480"/>
                  <a:gd name="T9" fmla="*/ 126130 h 471"/>
                  <a:gd name="T10" fmla="*/ 130175 w 480"/>
                  <a:gd name="T11" fmla="*/ 0 h 471"/>
                  <a:gd name="T12" fmla="*/ 187669 w 480"/>
                  <a:gd name="T13" fmla="*/ 102106 h 471"/>
                  <a:gd name="T14" fmla="*/ 187669 w 480"/>
                  <a:gd name="T15" fmla="*/ 102106 h 471"/>
                  <a:gd name="T16" fmla="*/ 135057 w 480"/>
                  <a:gd name="T17" fmla="*/ 184554 h 471"/>
                  <a:gd name="T18" fmla="*/ 105767 w 480"/>
                  <a:gd name="T19" fmla="*/ 174180 h 471"/>
                  <a:gd name="T20" fmla="*/ 86783 w 480"/>
                  <a:gd name="T21" fmla="*/ 106474 h 471"/>
                  <a:gd name="T22" fmla="*/ 72681 w 480"/>
                  <a:gd name="T23" fmla="*/ 111388 h 471"/>
                  <a:gd name="T24" fmla="*/ 67257 w 480"/>
                  <a:gd name="T25" fmla="*/ 106474 h 471"/>
                  <a:gd name="T26" fmla="*/ 105767 w 480"/>
                  <a:gd name="T27" fmla="*/ 77535 h 471"/>
                  <a:gd name="T28" fmla="*/ 125293 w 480"/>
                  <a:gd name="T29" fmla="*/ 121216 h 471"/>
                  <a:gd name="T30" fmla="*/ 135057 w 480"/>
                  <a:gd name="T31" fmla="*/ 145241 h 471"/>
                  <a:gd name="T32" fmla="*/ 154040 w 480"/>
                  <a:gd name="T33" fmla="*/ 121216 h 471"/>
                  <a:gd name="T34" fmla="*/ 139938 w 480"/>
                  <a:gd name="T35" fmla="*/ 106474 h 471"/>
                  <a:gd name="T36" fmla="*/ 187669 w 480"/>
                  <a:gd name="T37" fmla="*/ 102106 h 47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0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40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40" y="0"/>
                    </a:cubicBezTo>
                    <a:close/>
                    <a:moveTo>
                      <a:pt x="346" y="187"/>
                    </a:moveTo>
                    <a:lnTo>
                      <a:pt x="346" y="187"/>
                    </a:lnTo>
                    <a:cubicBezTo>
                      <a:pt x="337" y="257"/>
                      <a:pt x="266" y="319"/>
                      <a:pt x="249" y="338"/>
                    </a:cubicBezTo>
                    <a:cubicBezTo>
                      <a:pt x="222" y="346"/>
                      <a:pt x="205" y="328"/>
                      <a:pt x="195" y="319"/>
                    </a:cubicBezTo>
                    <a:cubicBezTo>
                      <a:pt x="187" y="301"/>
                      <a:pt x="169" y="204"/>
                      <a:pt x="160" y="195"/>
                    </a:cubicBezTo>
                    <a:cubicBezTo>
                      <a:pt x="151" y="195"/>
                      <a:pt x="134" y="204"/>
                      <a:pt x="134" y="204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24" y="195"/>
                      <a:pt x="160" y="151"/>
                      <a:pt x="195" y="142"/>
                    </a:cubicBezTo>
                    <a:cubicBezTo>
                      <a:pt x="222" y="134"/>
                      <a:pt x="222" y="187"/>
                      <a:pt x="231" y="222"/>
                    </a:cubicBezTo>
                    <a:cubicBezTo>
                      <a:pt x="240" y="248"/>
                      <a:pt x="240" y="266"/>
                      <a:pt x="249" y="266"/>
                    </a:cubicBezTo>
                    <a:cubicBezTo>
                      <a:pt x="258" y="266"/>
                      <a:pt x="266" y="248"/>
                      <a:pt x="284" y="222"/>
                    </a:cubicBezTo>
                    <a:cubicBezTo>
                      <a:pt x="293" y="204"/>
                      <a:pt x="275" y="178"/>
                      <a:pt x="258" y="195"/>
                    </a:cubicBezTo>
                    <a:cubicBezTo>
                      <a:pt x="266" y="134"/>
                      <a:pt x="364" y="116"/>
                      <a:pt x="346" y="187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24" name="Freeform 59"/>
              <p:cNvSpPr>
                <a:spLocks noChangeAspect="1" noChangeArrowheads="1"/>
              </p:cNvSpPr>
              <p:nvPr/>
            </p:nvSpPr>
            <p:spPr bwMode="auto">
              <a:xfrm>
                <a:off x="10832957" y="4052478"/>
                <a:ext cx="185138" cy="182880"/>
              </a:xfrm>
              <a:custGeom>
                <a:avLst/>
                <a:gdLst>
                  <a:gd name="T0" fmla="*/ 129903 w 479"/>
                  <a:gd name="T1" fmla="*/ 0 h 471"/>
                  <a:gd name="T2" fmla="*/ 129903 w 479"/>
                  <a:gd name="T3" fmla="*/ 0 h 471"/>
                  <a:gd name="T4" fmla="*/ 0 w 479"/>
                  <a:gd name="T5" fmla="*/ 126130 h 471"/>
                  <a:gd name="T6" fmla="*/ 129903 w 479"/>
                  <a:gd name="T7" fmla="*/ 256629 h 471"/>
                  <a:gd name="T8" fmla="*/ 259806 w 479"/>
                  <a:gd name="T9" fmla="*/ 126130 h 471"/>
                  <a:gd name="T10" fmla="*/ 129903 w 479"/>
                  <a:gd name="T11" fmla="*/ 0 h 471"/>
                  <a:gd name="T12" fmla="*/ 96204 w 479"/>
                  <a:gd name="T13" fmla="*/ 155069 h 471"/>
                  <a:gd name="T14" fmla="*/ 96204 w 479"/>
                  <a:gd name="T15" fmla="*/ 155069 h 471"/>
                  <a:gd name="T16" fmla="*/ 67397 w 479"/>
                  <a:gd name="T17" fmla="*/ 126130 h 471"/>
                  <a:gd name="T18" fmla="*/ 96204 w 479"/>
                  <a:gd name="T19" fmla="*/ 102106 h 471"/>
                  <a:gd name="T20" fmla="*/ 120120 w 479"/>
                  <a:gd name="T21" fmla="*/ 126130 h 471"/>
                  <a:gd name="T22" fmla="*/ 96204 w 479"/>
                  <a:gd name="T23" fmla="*/ 155069 h 471"/>
                  <a:gd name="T24" fmla="*/ 163058 w 479"/>
                  <a:gd name="T25" fmla="*/ 155069 h 471"/>
                  <a:gd name="T26" fmla="*/ 163058 w 479"/>
                  <a:gd name="T27" fmla="*/ 155069 h 471"/>
                  <a:gd name="T28" fmla="*/ 139143 w 479"/>
                  <a:gd name="T29" fmla="*/ 126130 h 471"/>
                  <a:gd name="T30" fmla="*/ 163058 w 479"/>
                  <a:gd name="T31" fmla="*/ 102106 h 471"/>
                  <a:gd name="T32" fmla="*/ 192409 w 479"/>
                  <a:gd name="T33" fmla="*/ 126130 h 471"/>
                  <a:gd name="T34" fmla="*/ 163058 w 479"/>
                  <a:gd name="T35" fmla="*/ 155069 h 4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9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39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39" y="0"/>
                    </a:cubicBezTo>
                    <a:close/>
                    <a:moveTo>
                      <a:pt x="177" y="284"/>
                    </a:moveTo>
                    <a:lnTo>
                      <a:pt x="177" y="284"/>
                    </a:lnTo>
                    <a:cubicBezTo>
                      <a:pt x="150" y="284"/>
                      <a:pt x="124" y="266"/>
                      <a:pt x="124" y="231"/>
                    </a:cubicBezTo>
                    <a:cubicBezTo>
                      <a:pt x="124" y="204"/>
                      <a:pt x="150" y="187"/>
                      <a:pt x="177" y="187"/>
                    </a:cubicBezTo>
                    <a:cubicBezTo>
                      <a:pt x="203" y="187"/>
                      <a:pt x="221" y="204"/>
                      <a:pt x="221" y="231"/>
                    </a:cubicBezTo>
                    <a:cubicBezTo>
                      <a:pt x="221" y="266"/>
                      <a:pt x="203" y="284"/>
                      <a:pt x="177" y="284"/>
                    </a:cubicBezTo>
                    <a:close/>
                    <a:moveTo>
                      <a:pt x="300" y="284"/>
                    </a:moveTo>
                    <a:lnTo>
                      <a:pt x="300" y="284"/>
                    </a:lnTo>
                    <a:cubicBezTo>
                      <a:pt x="275" y="284"/>
                      <a:pt x="256" y="266"/>
                      <a:pt x="256" y="231"/>
                    </a:cubicBezTo>
                    <a:cubicBezTo>
                      <a:pt x="256" y="204"/>
                      <a:pt x="275" y="187"/>
                      <a:pt x="300" y="187"/>
                    </a:cubicBezTo>
                    <a:cubicBezTo>
                      <a:pt x="328" y="187"/>
                      <a:pt x="354" y="204"/>
                      <a:pt x="354" y="231"/>
                    </a:cubicBezTo>
                    <a:cubicBezTo>
                      <a:pt x="354" y="266"/>
                      <a:pt x="328" y="284"/>
                      <a:pt x="300" y="284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25" name="Freeform 86"/>
              <p:cNvSpPr>
                <a:spLocks noChangeAspect="1" noChangeArrowheads="1"/>
              </p:cNvSpPr>
              <p:nvPr/>
            </p:nvSpPr>
            <p:spPr bwMode="auto">
              <a:xfrm>
                <a:off x="11350339" y="4052478"/>
                <a:ext cx="186267" cy="18288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295602" y="1167330"/>
              <a:ext cx="1907941" cy="359517"/>
            </a:xfrm>
            <a:prstGeom prst="rect">
              <a:avLst/>
            </a:prstGeom>
            <a:noFill/>
          </p:spPr>
          <p:txBody>
            <a:bodyPr wrap="square" rIns="144000" bIns="36000" numCol="1" spcCol="36000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1"/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IRENGE</a:t>
              </a:r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 PRESENTATION</a:t>
              </a:r>
              <a:endParaRPr lang="id-ID" sz="12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0668432" y="0"/>
            <a:ext cx="1523569" cy="5765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2000">
                <a:schemeClr val="accent2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5418" y="6143683"/>
            <a:ext cx="1596573" cy="336434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NEW LAYOUT </a:t>
            </a:r>
            <a:r>
              <a:rPr lang="en-US" sz="11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2021</a:t>
            </a:r>
            <a:endParaRPr lang="id-ID" sz="1100" b="1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8914" y="290286"/>
            <a:ext cx="4122058" cy="7473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available, but the majority have suffered alteration in some form, by injected humor, or randomized words which don't look even slightly believable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830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-5400000">
            <a:off x="9036076" y="2394609"/>
            <a:ext cx="261611" cy="5786036"/>
            <a:chOff x="6391953" y="2273890"/>
            <a:chExt cx="261611" cy="5786036"/>
          </a:xfrm>
        </p:grpSpPr>
        <p:sp>
          <p:nvSpPr>
            <p:cNvPr id="9" name="TextBox 8"/>
            <p:cNvSpPr txBox="1"/>
            <p:nvPr/>
          </p:nvSpPr>
          <p:spPr>
            <a:xfrm rot="5400000">
              <a:off x="5858679" y="2807165"/>
              <a:ext cx="1328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pc="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MODERN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5858678" y="7265042"/>
              <a:ext cx="1328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spc="6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DESIGN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63599" y="3825194"/>
            <a:ext cx="4347169" cy="9689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 available, but the majority have suffered alteration in some form, by injected humor, or randomized words which don't look even slightly believable. If you are going to use a passage of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3599" y="1869088"/>
            <a:ext cx="43616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If you are going to use a passage of </a:t>
            </a:r>
            <a:r>
              <a:rPr lang="en-US" sz="4000" dirty="0" err="1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4000" dirty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endParaRPr lang="id-ID" sz="4000" dirty="0">
              <a:solidFill>
                <a:schemeClr val="bg1"/>
              </a:solidFill>
              <a:latin typeface="Righteous" panose="0201050600000002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14196" y="5765800"/>
            <a:ext cx="6077805" cy="1092200"/>
          </a:xfrm>
          <a:prstGeom prst="rect">
            <a:avLst/>
          </a:prstGeom>
          <a:gradFill>
            <a:gsLst>
              <a:gs pos="0">
                <a:schemeClr val="accent1"/>
              </a:gs>
              <a:gs pos="62000">
                <a:schemeClr val="accent2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35791" y="6050290"/>
            <a:ext cx="283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6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ABOUT US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72240" y="736246"/>
            <a:ext cx="2685143" cy="359517"/>
            <a:chOff x="7518400" y="1167330"/>
            <a:chExt cx="2685143" cy="359517"/>
          </a:xfrm>
        </p:grpSpPr>
        <p:grpSp>
          <p:nvGrpSpPr>
            <p:cNvPr id="22" name="Group 21"/>
            <p:cNvGrpSpPr/>
            <p:nvPr/>
          </p:nvGrpSpPr>
          <p:grpSpPr>
            <a:xfrm>
              <a:off x="7518400" y="1268900"/>
              <a:ext cx="703649" cy="182880"/>
              <a:chOff x="10832957" y="4052478"/>
              <a:chExt cx="703649" cy="182880"/>
            </a:xfrm>
            <a:solidFill>
              <a:schemeClr val="bg1"/>
            </a:solidFill>
          </p:grpSpPr>
          <p:sp>
            <p:nvSpPr>
              <p:cNvPr id="24" name="Freeform 58"/>
              <p:cNvSpPr>
                <a:spLocks noChangeAspect="1" noChangeArrowheads="1"/>
              </p:cNvSpPr>
              <p:nvPr/>
            </p:nvSpPr>
            <p:spPr bwMode="auto">
              <a:xfrm>
                <a:off x="11091648" y="4052478"/>
                <a:ext cx="185138" cy="182880"/>
              </a:xfrm>
              <a:custGeom>
                <a:avLst/>
                <a:gdLst>
                  <a:gd name="T0" fmla="*/ 130175 w 480"/>
                  <a:gd name="T1" fmla="*/ 0 h 471"/>
                  <a:gd name="T2" fmla="*/ 130175 w 480"/>
                  <a:gd name="T3" fmla="*/ 0 h 471"/>
                  <a:gd name="T4" fmla="*/ 0 w 480"/>
                  <a:gd name="T5" fmla="*/ 126130 h 471"/>
                  <a:gd name="T6" fmla="*/ 130175 w 480"/>
                  <a:gd name="T7" fmla="*/ 256629 h 471"/>
                  <a:gd name="T8" fmla="*/ 259808 w 480"/>
                  <a:gd name="T9" fmla="*/ 126130 h 471"/>
                  <a:gd name="T10" fmla="*/ 130175 w 480"/>
                  <a:gd name="T11" fmla="*/ 0 h 471"/>
                  <a:gd name="T12" fmla="*/ 187669 w 480"/>
                  <a:gd name="T13" fmla="*/ 102106 h 471"/>
                  <a:gd name="T14" fmla="*/ 187669 w 480"/>
                  <a:gd name="T15" fmla="*/ 102106 h 471"/>
                  <a:gd name="T16" fmla="*/ 135057 w 480"/>
                  <a:gd name="T17" fmla="*/ 184554 h 471"/>
                  <a:gd name="T18" fmla="*/ 105767 w 480"/>
                  <a:gd name="T19" fmla="*/ 174180 h 471"/>
                  <a:gd name="T20" fmla="*/ 86783 w 480"/>
                  <a:gd name="T21" fmla="*/ 106474 h 471"/>
                  <a:gd name="T22" fmla="*/ 72681 w 480"/>
                  <a:gd name="T23" fmla="*/ 111388 h 471"/>
                  <a:gd name="T24" fmla="*/ 67257 w 480"/>
                  <a:gd name="T25" fmla="*/ 106474 h 471"/>
                  <a:gd name="T26" fmla="*/ 105767 w 480"/>
                  <a:gd name="T27" fmla="*/ 77535 h 471"/>
                  <a:gd name="T28" fmla="*/ 125293 w 480"/>
                  <a:gd name="T29" fmla="*/ 121216 h 471"/>
                  <a:gd name="T30" fmla="*/ 135057 w 480"/>
                  <a:gd name="T31" fmla="*/ 145241 h 471"/>
                  <a:gd name="T32" fmla="*/ 154040 w 480"/>
                  <a:gd name="T33" fmla="*/ 121216 h 471"/>
                  <a:gd name="T34" fmla="*/ 139938 w 480"/>
                  <a:gd name="T35" fmla="*/ 106474 h 471"/>
                  <a:gd name="T36" fmla="*/ 187669 w 480"/>
                  <a:gd name="T37" fmla="*/ 102106 h 47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0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40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40" y="0"/>
                    </a:cubicBezTo>
                    <a:close/>
                    <a:moveTo>
                      <a:pt x="346" y="187"/>
                    </a:moveTo>
                    <a:lnTo>
                      <a:pt x="346" y="187"/>
                    </a:lnTo>
                    <a:cubicBezTo>
                      <a:pt x="337" y="257"/>
                      <a:pt x="266" y="319"/>
                      <a:pt x="249" y="338"/>
                    </a:cubicBezTo>
                    <a:cubicBezTo>
                      <a:pt x="222" y="346"/>
                      <a:pt x="205" y="328"/>
                      <a:pt x="195" y="319"/>
                    </a:cubicBezTo>
                    <a:cubicBezTo>
                      <a:pt x="187" y="301"/>
                      <a:pt x="169" y="204"/>
                      <a:pt x="160" y="195"/>
                    </a:cubicBezTo>
                    <a:cubicBezTo>
                      <a:pt x="151" y="195"/>
                      <a:pt x="134" y="204"/>
                      <a:pt x="134" y="204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24" y="195"/>
                      <a:pt x="160" y="151"/>
                      <a:pt x="195" y="142"/>
                    </a:cubicBezTo>
                    <a:cubicBezTo>
                      <a:pt x="222" y="134"/>
                      <a:pt x="222" y="187"/>
                      <a:pt x="231" y="222"/>
                    </a:cubicBezTo>
                    <a:cubicBezTo>
                      <a:pt x="240" y="248"/>
                      <a:pt x="240" y="266"/>
                      <a:pt x="249" y="266"/>
                    </a:cubicBezTo>
                    <a:cubicBezTo>
                      <a:pt x="258" y="266"/>
                      <a:pt x="266" y="248"/>
                      <a:pt x="284" y="222"/>
                    </a:cubicBezTo>
                    <a:cubicBezTo>
                      <a:pt x="293" y="204"/>
                      <a:pt x="275" y="178"/>
                      <a:pt x="258" y="195"/>
                    </a:cubicBezTo>
                    <a:cubicBezTo>
                      <a:pt x="266" y="134"/>
                      <a:pt x="364" y="116"/>
                      <a:pt x="346" y="187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25" name="Freeform 59"/>
              <p:cNvSpPr>
                <a:spLocks noChangeAspect="1" noChangeArrowheads="1"/>
              </p:cNvSpPr>
              <p:nvPr/>
            </p:nvSpPr>
            <p:spPr bwMode="auto">
              <a:xfrm>
                <a:off x="10832957" y="4052478"/>
                <a:ext cx="185138" cy="182880"/>
              </a:xfrm>
              <a:custGeom>
                <a:avLst/>
                <a:gdLst>
                  <a:gd name="T0" fmla="*/ 129903 w 479"/>
                  <a:gd name="T1" fmla="*/ 0 h 471"/>
                  <a:gd name="T2" fmla="*/ 129903 w 479"/>
                  <a:gd name="T3" fmla="*/ 0 h 471"/>
                  <a:gd name="T4" fmla="*/ 0 w 479"/>
                  <a:gd name="T5" fmla="*/ 126130 h 471"/>
                  <a:gd name="T6" fmla="*/ 129903 w 479"/>
                  <a:gd name="T7" fmla="*/ 256629 h 471"/>
                  <a:gd name="T8" fmla="*/ 259806 w 479"/>
                  <a:gd name="T9" fmla="*/ 126130 h 471"/>
                  <a:gd name="T10" fmla="*/ 129903 w 479"/>
                  <a:gd name="T11" fmla="*/ 0 h 471"/>
                  <a:gd name="T12" fmla="*/ 96204 w 479"/>
                  <a:gd name="T13" fmla="*/ 155069 h 471"/>
                  <a:gd name="T14" fmla="*/ 96204 w 479"/>
                  <a:gd name="T15" fmla="*/ 155069 h 471"/>
                  <a:gd name="T16" fmla="*/ 67397 w 479"/>
                  <a:gd name="T17" fmla="*/ 126130 h 471"/>
                  <a:gd name="T18" fmla="*/ 96204 w 479"/>
                  <a:gd name="T19" fmla="*/ 102106 h 471"/>
                  <a:gd name="T20" fmla="*/ 120120 w 479"/>
                  <a:gd name="T21" fmla="*/ 126130 h 471"/>
                  <a:gd name="T22" fmla="*/ 96204 w 479"/>
                  <a:gd name="T23" fmla="*/ 155069 h 471"/>
                  <a:gd name="T24" fmla="*/ 163058 w 479"/>
                  <a:gd name="T25" fmla="*/ 155069 h 471"/>
                  <a:gd name="T26" fmla="*/ 163058 w 479"/>
                  <a:gd name="T27" fmla="*/ 155069 h 471"/>
                  <a:gd name="T28" fmla="*/ 139143 w 479"/>
                  <a:gd name="T29" fmla="*/ 126130 h 471"/>
                  <a:gd name="T30" fmla="*/ 163058 w 479"/>
                  <a:gd name="T31" fmla="*/ 102106 h 471"/>
                  <a:gd name="T32" fmla="*/ 192409 w 479"/>
                  <a:gd name="T33" fmla="*/ 126130 h 471"/>
                  <a:gd name="T34" fmla="*/ 163058 w 479"/>
                  <a:gd name="T35" fmla="*/ 155069 h 4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9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39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39" y="0"/>
                    </a:cubicBezTo>
                    <a:close/>
                    <a:moveTo>
                      <a:pt x="177" y="284"/>
                    </a:moveTo>
                    <a:lnTo>
                      <a:pt x="177" y="284"/>
                    </a:lnTo>
                    <a:cubicBezTo>
                      <a:pt x="150" y="284"/>
                      <a:pt x="124" y="266"/>
                      <a:pt x="124" y="231"/>
                    </a:cubicBezTo>
                    <a:cubicBezTo>
                      <a:pt x="124" y="204"/>
                      <a:pt x="150" y="187"/>
                      <a:pt x="177" y="187"/>
                    </a:cubicBezTo>
                    <a:cubicBezTo>
                      <a:pt x="203" y="187"/>
                      <a:pt x="221" y="204"/>
                      <a:pt x="221" y="231"/>
                    </a:cubicBezTo>
                    <a:cubicBezTo>
                      <a:pt x="221" y="266"/>
                      <a:pt x="203" y="284"/>
                      <a:pt x="177" y="284"/>
                    </a:cubicBezTo>
                    <a:close/>
                    <a:moveTo>
                      <a:pt x="300" y="284"/>
                    </a:moveTo>
                    <a:lnTo>
                      <a:pt x="300" y="284"/>
                    </a:lnTo>
                    <a:cubicBezTo>
                      <a:pt x="275" y="284"/>
                      <a:pt x="256" y="266"/>
                      <a:pt x="256" y="231"/>
                    </a:cubicBezTo>
                    <a:cubicBezTo>
                      <a:pt x="256" y="204"/>
                      <a:pt x="275" y="187"/>
                      <a:pt x="300" y="187"/>
                    </a:cubicBezTo>
                    <a:cubicBezTo>
                      <a:pt x="328" y="187"/>
                      <a:pt x="354" y="204"/>
                      <a:pt x="354" y="231"/>
                    </a:cubicBezTo>
                    <a:cubicBezTo>
                      <a:pt x="354" y="266"/>
                      <a:pt x="328" y="284"/>
                      <a:pt x="300" y="284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26" name="Freeform 86"/>
              <p:cNvSpPr>
                <a:spLocks noChangeAspect="1" noChangeArrowheads="1"/>
              </p:cNvSpPr>
              <p:nvPr/>
            </p:nvSpPr>
            <p:spPr bwMode="auto">
              <a:xfrm>
                <a:off x="11350339" y="4052478"/>
                <a:ext cx="186267" cy="18288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8295602" y="1167330"/>
              <a:ext cx="1907941" cy="359517"/>
            </a:xfrm>
            <a:prstGeom prst="rect">
              <a:avLst/>
            </a:prstGeom>
            <a:noFill/>
          </p:spPr>
          <p:txBody>
            <a:bodyPr wrap="square" rIns="144000" bIns="36000" numCol="1" spcCol="36000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1"/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IRENGE</a:t>
              </a:r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 PRESENTATION</a:t>
              </a:r>
              <a:endParaRPr lang="id-ID" sz="12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" y="5765800"/>
            <a:ext cx="6114196" cy="1092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63599" y="6143683"/>
            <a:ext cx="1596573" cy="336434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NEW LAYOUT </a:t>
            </a:r>
            <a:r>
              <a:rPr lang="en-US" sz="11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2021</a:t>
            </a:r>
            <a:endParaRPr lang="id-ID" sz="1100" b="1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 flipH="1" flipV="1">
            <a:off x="6875362" y="1941658"/>
            <a:ext cx="4571349" cy="133894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100007" y="2237471"/>
            <a:ext cx="4122058" cy="7473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available, but the majority have suffered alteration in some form, by injected humor, or randomized words which don't look even slightly believable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2226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12191999" cy="890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2524836"/>
            <a:ext cx="1244600" cy="4333164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2000">
                <a:schemeClr val="accent2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5400000">
            <a:off x="-795007" y="4429808"/>
            <a:ext cx="283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6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OUR TEAM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9347" y="3971422"/>
            <a:ext cx="4326940" cy="1190514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 available, but the majority have suffered alteration in some form, by injected humor, or randomized words which don't look even slightly believable. If you are going to use a passage of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9348" y="2497540"/>
            <a:ext cx="4501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If you </a:t>
            </a: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are Our </a:t>
            </a: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IRENGE TEAM</a:t>
            </a:r>
            <a:endParaRPr lang="id-ID" sz="4000" dirty="0">
              <a:solidFill>
                <a:schemeClr val="bg1"/>
              </a:solidFill>
              <a:latin typeface="Righteous" panose="0201050600000002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775043" y="1839195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93938" y="1790105"/>
            <a:ext cx="4272349" cy="52571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 available, but the majority have suffered alteration in some form, by injected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humor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44600" y="1785426"/>
            <a:ext cx="5111549" cy="52571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available, but the majority have suffered alteration in some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form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by injected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humor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or randomized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words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44600" y="1458941"/>
            <a:ext cx="2755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YOURTITLE </a:t>
            </a: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GUYS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329633" y="271787"/>
            <a:ext cx="2685143" cy="359517"/>
            <a:chOff x="7518400" y="1167330"/>
            <a:chExt cx="2685143" cy="359517"/>
          </a:xfrm>
        </p:grpSpPr>
        <p:grpSp>
          <p:nvGrpSpPr>
            <p:cNvPr id="24" name="Group 23"/>
            <p:cNvGrpSpPr/>
            <p:nvPr/>
          </p:nvGrpSpPr>
          <p:grpSpPr>
            <a:xfrm>
              <a:off x="7518400" y="1268900"/>
              <a:ext cx="703649" cy="182880"/>
              <a:chOff x="10832957" y="4052478"/>
              <a:chExt cx="703649" cy="182880"/>
            </a:xfrm>
            <a:solidFill>
              <a:schemeClr val="bg1"/>
            </a:solidFill>
          </p:grpSpPr>
          <p:sp>
            <p:nvSpPr>
              <p:cNvPr id="33" name="Freeform 58"/>
              <p:cNvSpPr>
                <a:spLocks noChangeAspect="1" noChangeArrowheads="1"/>
              </p:cNvSpPr>
              <p:nvPr/>
            </p:nvSpPr>
            <p:spPr bwMode="auto">
              <a:xfrm>
                <a:off x="11091648" y="4052478"/>
                <a:ext cx="185138" cy="182880"/>
              </a:xfrm>
              <a:custGeom>
                <a:avLst/>
                <a:gdLst>
                  <a:gd name="T0" fmla="*/ 130175 w 480"/>
                  <a:gd name="T1" fmla="*/ 0 h 471"/>
                  <a:gd name="T2" fmla="*/ 130175 w 480"/>
                  <a:gd name="T3" fmla="*/ 0 h 471"/>
                  <a:gd name="T4" fmla="*/ 0 w 480"/>
                  <a:gd name="T5" fmla="*/ 126130 h 471"/>
                  <a:gd name="T6" fmla="*/ 130175 w 480"/>
                  <a:gd name="T7" fmla="*/ 256629 h 471"/>
                  <a:gd name="T8" fmla="*/ 259808 w 480"/>
                  <a:gd name="T9" fmla="*/ 126130 h 471"/>
                  <a:gd name="T10" fmla="*/ 130175 w 480"/>
                  <a:gd name="T11" fmla="*/ 0 h 471"/>
                  <a:gd name="T12" fmla="*/ 187669 w 480"/>
                  <a:gd name="T13" fmla="*/ 102106 h 471"/>
                  <a:gd name="T14" fmla="*/ 187669 w 480"/>
                  <a:gd name="T15" fmla="*/ 102106 h 471"/>
                  <a:gd name="T16" fmla="*/ 135057 w 480"/>
                  <a:gd name="T17" fmla="*/ 184554 h 471"/>
                  <a:gd name="T18" fmla="*/ 105767 w 480"/>
                  <a:gd name="T19" fmla="*/ 174180 h 471"/>
                  <a:gd name="T20" fmla="*/ 86783 w 480"/>
                  <a:gd name="T21" fmla="*/ 106474 h 471"/>
                  <a:gd name="T22" fmla="*/ 72681 w 480"/>
                  <a:gd name="T23" fmla="*/ 111388 h 471"/>
                  <a:gd name="T24" fmla="*/ 67257 w 480"/>
                  <a:gd name="T25" fmla="*/ 106474 h 471"/>
                  <a:gd name="T26" fmla="*/ 105767 w 480"/>
                  <a:gd name="T27" fmla="*/ 77535 h 471"/>
                  <a:gd name="T28" fmla="*/ 125293 w 480"/>
                  <a:gd name="T29" fmla="*/ 121216 h 471"/>
                  <a:gd name="T30" fmla="*/ 135057 w 480"/>
                  <a:gd name="T31" fmla="*/ 145241 h 471"/>
                  <a:gd name="T32" fmla="*/ 154040 w 480"/>
                  <a:gd name="T33" fmla="*/ 121216 h 471"/>
                  <a:gd name="T34" fmla="*/ 139938 w 480"/>
                  <a:gd name="T35" fmla="*/ 106474 h 471"/>
                  <a:gd name="T36" fmla="*/ 187669 w 480"/>
                  <a:gd name="T37" fmla="*/ 102106 h 47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0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40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40" y="0"/>
                    </a:cubicBezTo>
                    <a:close/>
                    <a:moveTo>
                      <a:pt x="346" y="187"/>
                    </a:moveTo>
                    <a:lnTo>
                      <a:pt x="346" y="187"/>
                    </a:lnTo>
                    <a:cubicBezTo>
                      <a:pt x="337" y="257"/>
                      <a:pt x="266" y="319"/>
                      <a:pt x="249" y="338"/>
                    </a:cubicBezTo>
                    <a:cubicBezTo>
                      <a:pt x="222" y="346"/>
                      <a:pt x="205" y="328"/>
                      <a:pt x="195" y="319"/>
                    </a:cubicBezTo>
                    <a:cubicBezTo>
                      <a:pt x="187" y="301"/>
                      <a:pt x="169" y="204"/>
                      <a:pt x="160" y="195"/>
                    </a:cubicBezTo>
                    <a:cubicBezTo>
                      <a:pt x="151" y="195"/>
                      <a:pt x="134" y="204"/>
                      <a:pt x="134" y="204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24" y="195"/>
                      <a:pt x="160" y="151"/>
                      <a:pt x="195" y="142"/>
                    </a:cubicBezTo>
                    <a:cubicBezTo>
                      <a:pt x="222" y="134"/>
                      <a:pt x="222" y="187"/>
                      <a:pt x="231" y="222"/>
                    </a:cubicBezTo>
                    <a:cubicBezTo>
                      <a:pt x="240" y="248"/>
                      <a:pt x="240" y="266"/>
                      <a:pt x="249" y="266"/>
                    </a:cubicBezTo>
                    <a:cubicBezTo>
                      <a:pt x="258" y="266"/>
                      <a:pt x="266" y="248"/>
                      <a:pt x="284" y="222"/>
                    </a:cubicBezTo>
                    <a:cubicBezTo>
                      <a:pt x="293" y="204"/>
                      <a:pt x="275" y="178"/>
                      <a:pt x="258" y="195"/>
                    </a:cubicBezTo>
                    <a:cubicBezTo>
                      <a:pt x="266" y="134"/>
                      <a:pt x="364" y="116"/>
                      <a:pt x="346" y="187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34" name="Freeform 59"/>
              <p:cNvSpPr>
                <a:spLocks noChangeAspect="1" noChangeArrowheads="1"/>
              </p:cNvSpPr>
              <p:nvPr/>
            </p:nvSpPr>
            <p:spPr bwMode="auto">
              <a:xfrm>
                <a:off x="10832957" y="4052478"/>
                <a:ext cx="185138" cy="182880"/>
              </a:xfrm>
              <a:custGeom>
                <a:avLst/>
                <a:gdLst>
                  <a:gd name="T0" fmla="*/ 129903 w 479"/>
                  <a:gd name="T1" fmla="*/ 0 h 471"/>
                  <a:gd name="T2" fmla="*/ 129903 w 479"/>
                  <a:gd name="T3" fmla="*/ 0 h 471"/>
                  <a:gd name="T4" fmla="*/ 0 w 479"/>
                  <a:gd name="T5" fmla="*/ 126130 h 471"/>
                  <a:gd name="T6" fmla="*/ 129903 w 479"/>
                  <a:gd name="T7" fmla="*/ 256629 h 471"/>
                  <a:gd name="T8" fmla="*/ 259806 w 479"/>
                  <a:gd name="T9" fmla="*/ 126130 h 471"/>
                  <a:gd name="T10" fmla="*/ 129903 w 479"/>
                  <a:gd name="T11" fmla="*/ 0 h 471"/>
                  <a:gd name="T12" fmla="*/ 96204 w 479"/>
                  <a:gd name="T13" fmla="*/ 155069 h 471"/>
                  <a:gd name="T14" fmla="*/ 96204 w 479"/>
                  <a:gd name="T15" fmla="*/ 155069 h 471"/>
                  <a:gd name="T16" fmla="*/ 67397 w 479"/>
                  <a:gd name="T17" fmla="*/ 126130 h 471"/>
                  <a:gd name="T18" fmla="*/ 96204 w 479"/>
                  <a:gd name="T19" fmla="*/ 102106 h 471"/>
                  <a:gd name="T20" fmla="*/ 120120 w 479"/>
                  <a:gd name="T21" fmla="*/ 126130 h 471"/>
                  <a:gd name="T22" fmla="*/ 96204 w 479"/>
                  <a:gd name="T23" fmla="*/ 155069 h 471"/>
                  <a:gd name="T24" fmla="*/ 163058 w 479"/>
                  <a:gd name="T25" fmla="*/ 155069 h 471"/>
                  <a:gd name="T26" fmla="*/ 163058 w 479"/>
                  <a:gd name="T27" fmla="*/ 155069 h 471"/>
                  <a:gd name="T28" fmla="*/ 139143 w 479"/>
                  <a:gd name="T29" fmla="*/ 126130 h 471"/>
                  <a:gd name="T30" fmla="*/ 163058 w 479"/>
                  <a:gd name="T31" fmla="*/ 102106 h 471"/>
                  <a:gd name="T32" fmla="*/ 192409 w 479"/>
                  <a:gd name="T33" fmla="*/ 126130 h 471"/>
                  <a:gd name="T34" fmla="*/ 163058 w 479"/>
                  <a:gd name="T35" fmla="*/ 155069 h 4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9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39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39" y="0"/>
                    </a:cubicBezTo>
                    <a:close/>
                    <a:moveTo>
                      <a:pt x="177" y="284"/>
                    </a:moveTo>
                    <a:lnTo>
                      <a:pt x="177" y="284"/>
                    </a:lnTo>
                    <a:cubicBezTo>
                      <a:pt x="150" y="284"/>
                      <a:pt x="124" y="266"/>
                      <a:pt x="124" y="231"/>
                    </a:cubicBezTo>
                    <a:cubicBezTo>
                      <a:pt x="124" y="204"/>
                      <a:pt x="150" y="187"/>
                      <a:pt x="177" y="187"/>
                    </a:cubicBezTo>
                    <a:cubicBezTo>
                      <a:pt x="203" y="187"/>
                      <a:pt x="221" y="204"/>
                      <a:pt x="221" y="231"/>
                    </a:cubicBezTo>
                    <a:cubicBezTo>
                      <a:pt x="221" y="266"/>
                      <a:pt x="203" y="284"/>
                      <a:pt x="177" y="284"/>
                    </a:cubicBezTo>
                    <a:close/>
                    <a:moveTo>
                      <a:pt x="300" y="284"/>
                    </a:moveTo>
                    <a:lnTo>
                      <a:pt x="300" y="284"/>
                    </a:lnTo>
                    <a:cubicBezTo>
                      <a:pt x="275" y="284"/>
                      <a:pt x="256" y="266"/>
                      <a:pt x="256" y="231"/>
                    </a:cubicBezTo>
                    <a:cubicBezTo>
                      <a:pt x="256" y="204"/>
                      <a:pt x="275" y="187"/>
                      <a:pt x="300" y="187"/>
                    </a:cubicBezTo>
                    <a:cubicBezTo>
                      <a:pt x="328" y="187"/>
                      <a:pt x="354" y="204"/>
                      <a:pt x="354" y="231"/>
                    </a:cubicBezTo>
                    <a:cubicBezTo>
                      <a:pt x="354" y="266"/>
                      <a:pt x="328" y="284"/>
                      <a:pt x="300" y="284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35" name="Freeform 86"/>
              <p:cNvSpPr>
                <a:spLocks noChangeAspect="1" noChangeArrowheads="1"/>
              </p:cNvSpPr>
              <p:nvPr/>
            </p:nvSpPr>
            <p:spPr bwMode="auto">
              <a:xfrm>
                <a:off x="11350339" y="4052478"/>
                <a:ext cx="186267" cy="18288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8295602" y="1167330"/>
              <a:ext cx="1907941" cy="359517"/>
            </a:xfrm>
            <a:prstGeom prst="rect">
              <a:avLst/>
            </a:prstGeom>
            <a:noFill/>
          </p:spPr>
          <p:txBody>
            <a:bodyPr wrap="square" rIns="144000" bIns="36000" numCol="1" spcCol="36000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1"/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IRENGE</a:t>
              </a:r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 PRESENTATION</a:t>
              </a:r>
              <a:endParaRPr lang="id-ID" sz="12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139347" y="5772291"/>
            <a:ext cx="1596573" cy="336434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NEW LAYOUT </a:t>
            </a:r>
            <a:r>
              <a:rPr lang="en-US" sz="11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2021</a:t>
            </a:r>
            <a:endParaRPr lang="id-ID" sz="1100" b="1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2081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5906193"/>
            <a:ext cx="4954136" cy="95298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200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49062" y="6121076"/>
            <a:ext cx="313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TEAM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7235" y="3434876"/>
            <a:ext cx="4840138" cy="884917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 available, but the majority have suffered alteration in some form, by injected humor, or randomized words which don't look even slightly believable. If you are going to use a passage of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2721" y="2142318"/>
            <a:ext cx="505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If you </a:t>
            </a: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are Our Team </a:t>
            </a: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IRENGE</a:t>
            </a:r>
            <a:endParaRPr lang="id-ID" sz="4000" dirty="0">
              <a:solidFill>
                <a:schemeClr val="bg1"/>
              </a:solidFill>
              <a:latin typeface="Righteous" panose="0201050600000002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1899" y="954164"/>
            <a:ext cx="1052235" cy="1252001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765474" y="1073197"/>
            <a:ext cx="2685143" cy="359517"/>
            <a:chOff x="7518400" y="1167330"/>
            <a:chExt cx="2685143" cy="359517"/>
          </a:xfrm>
        </p:grpSpPr>
        <p:grpSp>
          <p:nvGrpSpPr>
            <p:cNvPr id="22" name="Group 21"/>
            <p:cNvGrpSpPr/>
            <p:nvPr/>
          </p:nvGrpSpPr>
          <p:grpSpPr>
            <a:xfrm>
              <a:off x="7518400" y="1268900"/>
              <a:ext cx="703649" cy="182880"/>
              <a:chOff x="10832957" y="4052478"/>
              <a:chExt cx="703649" cy="182880"/>
            </a:xfrm>
            <a:solidFill>
              <a:schemeClr val="bg1"/>
            </a:solidFill>
          </p:grpSpPr>
          <p:sp>
            <p:nvSpPr>
              <p:cNvPr id="24" name="Freeform 58"/>
              <p:cNvSpPr>
                <a:spLocks noChangeAspect="1" noChangeArrowheads="1"/>
              </p:cNvSpPr>
              <p:nvPr/>
            </p:nvSpPr>
            <p:spPr bwMode="auto">
              <a:xfrm>
                <a:off x="11091648" y="4052478"/>
                <a:ext cx="185138" cy="182880"/>
              </a:xfrm>
              <a:custGeom>
                <a:avLst/>
                <a:gdLst>
                  <a:gd name="T0" fmla="*/ 130175 w 480"/>
                  <a:gd name="T1" fmla="*/ 0 h 471"/>
                  <a:gd name="T2" fmla="*/ 130175 w 480"/>
                  <a:gd name="T3" fmla="*/ 0 h 471"/>
                  <a:gd name="T4" fmla="*/ 0 w 480"/>
                  <a:gd name="T5" fmla="*/ 126130 h 471"/>
                  <a:gd name="T6" fmla="*/ 130175 w 480"/>
                  <a:gd name="T7" fmla="*/ 256629 h 471"/>
                  <a:gd name="T8" fmla="*/ 259808 w 480"/>
                  <a:gd name="T9" fmla="*/ 126130 h 471"/>
                  <a:gd name="T10" fmla="*/ 130175 w 480"/>
                  <a:gd name="T11" fmla="*/ 0 h 471"/>
                  <a:gd name="T12" fmla="*/ 187669 w 480"/>
                  <a:gd name="T13" fmla="*/ 102106 h 471"/>
                  <a:gd name="T14" fmla="*/ 187669 w 480"/>
                  <a:gd name="T15" fmla="*/ 102106 h 471"/>
                  <a:gd name="T16" fmla="*/ 135057 w 480"/>
                  <a:gd name="T17" fmla="*/ 184554 h 471"/>
                  <a:gd name="T18" fmla="*/ 105767 w 480"/>
                  <a:gd name="T19" fmla="*/ 174180 h 471"/>
                  <a:gd name="T20" fmla="*/ 86783 w 480"/>
                  <a:gd name="T21" fmla="*/ 106474 h 471"/>
                  <a:gd name="T22" fmla="*/ 72681 w 480"/>
                  <a:gd name="T23" fmla="*/ 111388 h 471"/>
                  <a:gd name="T24" fmla="*/ 67257 w 480"/>
                  <a:gd name="T25" fmla="*/ 106474 h 471"/>
                  <a:gd name="T26" fmla="*/ 105767 w 480"/>
                  <a:gd name="T27" fmla="*/ 77535 h 471"/>
                  <a:gd name="T28" fmla="*/ 125293 w 480"/>
                  <a:gd name="T29" fmla="*/ 121216 h 471"/>
                  <a:gd name="T30" fmla="*/ 135057 w 480"/>
                  <a:gd name="T31" fmla="*/ 145241 h 471"/>
                  <a:gd name="T32" fmla="*/ 154040 w 480"/>
                  <a:gd name="T33" fmla="*/ 121216 h 471"/>
                  <a:gd name="T34" fmla="*/ 139938 w 480"/>
                  <a:gd name="T35" fmla="*/ 106474 h 471"/>
                  <a:gd name="T36" fmla="*/ 187669 w 480"/>
                  <a:gd name="T37" fmla="*/ 102106 h 47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0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40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40" y="0"/>
                    </a:cubicBezTo>
                    <a:close/>
                    <a:moveTo>
                      <a:pt x="346" y="187"/>
                    </a:moveTo>
                    <a:lnTo>
                      <a:pt x="346" y="187"/>
                    </a:lnTo>
                    <a:cubicBezTo>
                      <a:pt x="337" y="257"/>
                      <a:pt x="266" y="319"/>
                      <a:pt x="249" y="338"/>
                    </a:cubicBezTo>
                    <a:cubicBezTo>
                      <a:pt x="222" y="346"/>
                      <a:pt x="205" y="328"/>
                      <a:pt x="195" y="319"/>
                    </a:cubicBezTo>
                    <a:cubicBezTo>
                      <a:pt x="187" y="301"/>
                      <a:pt x="169" y="204"/>
                      <a:pt x="160" y="195"/>
                    </a:cubicBezTo>
                    <a:cubicBezTo>
                      <a:pt x="151" y="195"/>
                      <a:pt x="134" y="204"/>
                      <a:pt x="134" y="204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24" y="195"/>
                      <a:pt x="160" y="151"/>
                      <a:pt x="195" y="142"/>
                    </a:cubicBezTo>
                    <a:cubicBezTo>
                      <a:pt x="222" y="134"/>
                      <a:pt x="222" y="187"/>
                      <a:pt x="231" y="222"/>
                    </a:cubicBezTo>
                    <a:cubicBezTo>
                      <a:pt x="240" y="248"/>
                      <a:pt x="240" y="266"/>
                      <a:pt x="249" y="266"/>
                    </a:cubicBezTo>
                    <a:cubicBezTo>
                      <a:pt x="258" y="266"/>
                      <a:pt x="266" y="248"/>
                      <a:pt x="284" y="222"/>
                    </a:cubicBezTo>
                    <a:cubicBezTo>
                      <a:pt x="293" y="204"/>
                      <a:pt x="275" y="178"/>
                      <a:pt x="258" y="195"/>
                    </a:cubicBezTo>
                    <a:cubicBezTo>
                      <a:pt x="266" y="134"/>
                      <a:pt x="364" y="116"/>
                      <a:pt x="346" y="187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25" name="Freeform 59"/>
              <p:cNvSpPr>
                <a:spLocks noChangeAspect="1" noChangeArrowheads="1"/>
              </p:cNvSpPr>
              <p:nvPr/>
            </p:nvSpPr>
            <p:spPr bwMode="auto">
              <a:xfrm>
                <a:off x="10832957" y="4052478"/>
                <a:ext cx="185138" cy="182880"/>
              </a:xfrm>
              <a:custGeom>
                <a:avLst/>
                <a:gdLst>
                  <a:gd name="T0" fmla="*/ 129903 w 479"/>
                  <a:gd name="T1" fmla="*/ 0 h 471"/>
                  <a:gd name="T2" fmla="*/ 129903 w 479"/>
                  <a:gd name="T3" fmla="*/ 0 h 471"/>
                  <a:gd name="T4" fmla="*/ 0 w 479"/>
                  <a:gd name="T5" fmla="*/ 126130 h 471"/>
                  <a:gd name="T6" fmla="*/ 129903 w 479"/>
                  <a:gd name="T7" fmla="*/ 256629 h 471"/>
                  <a:gd name="T8" fmla="*/ 259806 w 479"/>
                  <a:gd name="T9" fmla="*/ 126130 h 471"/>
                  <a:gd name="T10" fmla="*/ 129903 w 479"/>
                  <a:gd name="T11" fmla="*/ 0 h 471"/>
                  <a:gd name="T12" fmla="*/ 96204 w 479"/>
                  <a:gd name="T13" fmla="*/ 155069 h 471"/>
                  <a:gd name="T14" fmla="*/ 96204 w 479"/>
                  <a:gd name="T15" fmla="*/ 155069 h 471"/>
                  <a:gd name="T16" fmla="*/ 67397 w 479"/>
                  <a:gd name="T17" fmla="*/ 126130 h 471"/>
                  <a:gd name="T18" fmla="*/ 96204 w 479"/>
                  <a:gd name="T19" fmla="*/ 102106 h 471"/>
                  <a:gd name="T20" fmla="*/ 120120 w 479"/>
                  <a:gd name="T21" fmla="*/ 126130 h 471"/>
                  <a:gd name="T22" fmla="*/ 96204 w 479"/>
                  <a:gd name="T23" fmla="*/ 155069 h 471"/>
                  <a:gd name="T24" fmla="*/ 163058 w 479"/>
                  <a:gd name="T25" fmla="*/ 155069 h 471"/>
                  <a:gd name="T26" fmla="*/ 163058 w 479"/>
                  <a:gd name="T27" fmla="*/ 155069 h 471"/>
                  <a:gd name="T28" fmla="*/ 139143 w 479"/>
                  <a:gd name="T29" fmla="*/ 126130 h 471"/>
                  <a:gd name="T30" fmla="*/ 163058 w 479"/>
                  <a:gd name="T31" fmla="*/ 102106 h 471"/>
                  <a:gd name="T32" fmla="*/ 192409 w 479"/>
                  <a:gd name="T33" fmla="*/ 126130 h 471"/>
                  <a:gd name="T34" fmla="*/ 163058 w 479"/>
                  <a:gd name="T35" fmla="*/ 155069 h 4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9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39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39" y="0"/>
                    </a:cubicBezTo>
                    <a:close/>
                    <a:moveTo>
                      <a:pt x="177" y="284"/>
                    </a:moveTo>
                    <a:lnTo>
                      <a:pt x="177" y="284"/>
                    </a:lnTo>
                    <a:cubicBezTo>
                      <a:pt x="150" y="284"/>
                      <a:pt x="124" y="266"/>
                      <a:pt x="124" y="231"/>
                    </a:cubicBezTo>
                    <a:cubicBezTo>
                      <a:pt x="124" y="204"/>
                      <a:pt x="150" y="187"/>
                      <a:pt x="177" y="187"/>
                    </a:cubicBezTo>
                    <a:cubicBezTo>
                      <a:pt x="203" y="187"/>
                      <a:pt x="221" y="204"/>
                      <a:pt x="221" y="231"/>
                    </a:cubicBezTo>
                    <a:cubicBezTo>
                      <a:pt x="221" y="266"/>
                      <a:pt x="203" y="284"/>
                      <a:pt x="177" y="284"/>
                    </a:cubicBezTo>
                    <a:close/>
                    <a:moveTo>
                      <a:pt x="300" y="284"/>
                    </a:moveTo>
                    <a:lnTo>
                      <a:pt x="300" y="284"/>
                    </a:lnTo>
                    <a:cubicBezTo>
                      <a:pt x="275" y="284"/>
                      <a:pt x="256" y="266"/>
                      <a:pt x="256" y="231"/>
                    </a:cubicBezTo>
                    <a:cubicBezTo>
                      <a:pt x="256" y="204"/>
                      <a:pt x="275" y="187"/>
                      <a:pt x="300" y="187"/>
                    </a:cubicBezTo>
                    <a:cubicBezTo>
                      <a:pt x="328" y="187"/>
                      <a:pt x="354" y="204"/>
                      <a:pt x="354" y="231"/>
                    </a:cubicBezTo>
                    <a:cubicBezTo>
                      <a:pt x="354" y="266"/>
                      <a:pt x="328" y="284"/>
                      <a:pt x="300" y="284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26" name="Freeform 86"/>
              <p:cNvSpPr>
                <a:spLocks noChangeAspect="1" noChangeArrowheads="1"/>
              </p:cNvSpPr>
              <p:nvPr/>
            </p:nvSpPr>
            <p:spPr bwMode="auto">
              <a:xfrm>
                <a:off x="11350339" y="4052478"/>
                <a:ext cx="186267" cy="18288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8295602" y="1167330"/>
              <a:ext cx="1907941" cy="359517"/>
            </a:xfrm>
            <a:prstGeom prst="rect">
              <a:avLst/>
            </a:prstGeom>
            <a:noFill/>
          </p:spPr>
          <p:txBody>
            <a:bodyPr wrap="square" rIns="144000" bIns="36000" numCol="1" spcCol="36000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1"/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IRENGE</a:t>
              </a:r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 PRESENTATION</a:t>
              </a:r>
              <a:endParaRPr lang="id-ID" sz="12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697236" y="5173934"/>
            <a:ext cx="4840138" cy="52571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available, but the majority have suffered alteration in some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form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by injected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humor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or randomized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words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97235" y="4847449"/>
            <a:ext cx="2755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YOURTITLE </a:t>
            </a: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GUYS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4193697" y="1300614"/>
            <a:ext cx="457200" cy="587267"/>
            <a:chOff x="8164513" y="1130300"/>
            <a:chExt cx="552450" cy="709613"/>
          </a:xfrm>
          <a:solidFill>
            <a:schemeClr val="bg1"/>
          </a:solidFill>
        </p:grpSpPr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8189913" y="1130300"/>
              <a:ext cx="504825" cy="334963"/>
            </a:xfrm>
            <a:custGeom>
              <a:avLst/>
              <a:gdLst/>
              <a:ahLst/>
              <a:cxnLst>
                <a:cxn ang="0">
                  <a:pos x="166" y="111"/>
                </a:cxn>
                <a:cxn ang="0">
                  <a:pos x="89" y="117"/>
                </a:cxn>
                <a:cxn ang="0">
                  <a:pos x="11" y="111"/>
                </a:cxn>
                <a:cxn ang="0">
                  <a:pos x="7" y="111"/>
                </a:cxn>
                <a:cxn ang="0">
                  <a:pos x="7" y="107"/>
                </a:cxn>
                <a:cxn ang="0">
                  <a:pos x="2" y="50"/>
                </a:cxn>
                <a:cxn ang="0">
                  <a:pos x="16" y="28"/>
                </a:cxn>
                <a:cxn ang="0">
                  <a:pos x="50" y="7"/>
                </a:cxn>
                <a:cxn ang="0">
                  <a:pos x="89" y="1"/>
                </a:cxn>
                <a:cxn ang="0">
                  <a:pos x="127" y="7"/>
                </a:cxn>
                <a:cxn ang="0">
                  <a:pos x="161" y="28"/>
                </a:cxn>
                <a:cxn ang="0">
                  <a:pos x="175" y="50"/>
                </a:cxn>
                <a:cxn ang="0">
                  <a:pos x="170" y="107"/>
                </a:cxn>
                <a:cxn ang="0">
                  <a:pos x="170" y="111"/>
                </a:cxn>
                <a:cxn ang="0">
                  <a:pos x="166" y="111"/>
                </a:cxn>
                <a:cxn ang="0">
                  <a:pos x="15" y="102"/>
                </a:cxn>
                <a:cxn ang="0">
                  <a:pos x="88" y="111"/>
                </a:cxn>
                <a:cxn ang="0">
                  <a:pos x="162" y="102"/>
                </a:cxn>
                <a:cxn ang="0">
                  <a:pos x="166" y="51"/>
                </a:cxn>
                <a:cxn ang="0">
                  <a:pos x="155" y="34"/>
                </a:cxn>
                <a:cxn ang="0">
                  <a:pos x="123" y="15"/>
                </a:cxn>
                <a:cxn ang="0">
                  <a:pos x="89" y="10"/>
                </a:cxn>
                <a:cxn ang="0">
                  <a:pos x="88" y="10"/>
                </a:cxn>
                <a:cxn ang="0">
                  <a:pos x="54" y="15"/>
                </a:cxn>
                <a:cxn ang="0">
                  <a:pos x="22" y="34"/>
                </a:cxn>
                <a:cxn ang="0">
                  <a:pos x="11" y="51"/>
                </a:cxn>
                <a:cxn ang="0">
                  <a:pos x="15" y="102"/>
                </a:cxn>
              </a:cxnLst>
              <a:rect l="0" t="0" r="r" b="b"/>
              <a:pathLst>
                <a:path w="177" h="117">
                  <a:moveTo>
                    <a:pt x="166" y="111"/>
                  </a:moveTo>
                  <a:cubicBezTo>
                    <a:pt x="89" y="117"/>
                    <a:pt x="89" y="117"/>
                    <a:pt x="89" y="117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7"/>
                    <a:pt x="0" y="67"/>
                    <a:pt x="2" y="50"/>
                  </a:cubicBezTo>
                  <a:cubicBezTo>
                    <a:pt x="2" y="42"/>
                    <a:pt x="8" y="34"/>
                    <a:pt x="16" y="28"/>
                  </a:cubicBezTo>
                  <a:cubicBezTo>
                    <a:pt x="26" y="19"/>
                    <a:pt x="40" y="11"/>
                    <a:pt x="50" y="7"/>
                  </a:cubicBezTo>
                  <a:cubicBezTo>
                    <a:pt x="67" y="0"/>
                    <a:pt x="86" y="1"/>
                    <a:pt x="89" y="1"/>
                  </a:cubicBezTo>
                  <a:cubicBezTo>
                    <a:pt x="91" y="1"/>
                    <a:pt x="110" y="0"/>
                    <a:pt x="127" y="7"/>
                  </a:cubicBezTo>
                  <a:cubicBezTo>
                    <a:pt x="137" y="11"/>
                    <a:pt x="151" y="19"/>
                    <a:pt x="161" y="28"/>
                  </a:cubicBezTo>
                  <a:cubicBezTo>
                    <a:pt x="169" y="34"/>
                    <a:pt x="175" y="42"/>
                    <a:pt x="175" y="50"/>
                  </a:cubicBezTo>
                  <a:cubicBezTo>
                    <a:pt x="177" y="67"/>
                    <a:pt x="170" y="107"/>
                    <a:pt x="170" y="107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6" y="111"/>
                    <a:pt x="166" y="111"/>
                    <a:pt x="166" y="111"/>
                  </a:cubicBezTo>
                  <a:close/>
                  <a:moveTo>
                    <a:pt x="15" y="102"/>
                  </a:moveTo>
                  <a:cubicBezTo>
                    <a:pt x="88" y="111"/>
                    <a:pt x="88" y="111"/>
                    <a:pt x="88" y="111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92"/>
                    <a:pt x="167" y="64"/>
                    <a:pt x="166" y="51"/>
                  </a:cubicBezTo>
                  <a:cubicBezTo>
                    <a:pt x="166" y="46"/>
                    <a:pt x="162" y="40"/>
                    <a:pt x="155" y="34"/>
                  </a:cubicBezTo>
                  <a:cubicBezTo>
                    <a:pt x="146" y="26"/>
                    <a:pt x="133" y="19"/>
                    <a:pt x="123" y="15"/>
                  </a:cubicBezTo>
                  <a:cubicBezTo>
                    <a:pt x="108" y="9"/>
                    <a:pt x="89" y="10"/>
                    <a:pt x="89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69" y="9"/>
                    <a:pt x="54" y="15"/>
                  </a:cubicBezTo>
                  <a:cubicBezTo>
                    <a:pt x="44" y="19"/>
                    <a:pt x="31" y="26"/>
                    <a:pt x="22" y="34"/>
                  </a:cubicBezTo>
                  <a:cubicBezTo>
                    <a:pt x="16" y="40"/>
                    <a:pt x="11" y="46"/>
                    <a:pt x="11" y="51"/>
                  </a:cubicBezTo>
                  <a:cubicBezTo>
                    <a:pt x="10" y="64"/>
                    <a:pt x="14" y="92"/>
                    <a:pt x="15" y="10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8164513" y="1408113"/>
              <a:ext cx="552450" cy="431800"/>
            </a:xfrm>
            <a:custGeom>
              <a:avLst/>
              <a:gdLst/>
              <a:ahLst/>
              <a:cxnLst>
                <a:cxn ang="0">
                  <a:pos x="175" y="15"/>
                </a:cxn>
                <a:cxn ang="0">
                  <a:pos x="19" y="15"/>
                </a:cxn>
                <a:cxn ang="0">
                  <a:pos x="17" y="14"/>
                </a:cxn>
                <a:cxn ang="0">
                  <a:pos x="10" y="25"/>
                </a:cxn>
                <a:cxn ang="0">
                  <a:pos x="12" y="46"/>
                </a:cxn>
                <a:cxn ang="0">
                  <a:pos x="20" y="58"/>
                </a:cxn>
                <a:cxn ang="0">
                  <a:pos x="28" y="63"/>
                </a:cxn>
                <a:cxn ang="0">
                  <a:pos x="31" y="64"/>
                </a:cxn>
                <a:cxn ang="0">
                  <a:pos x="32" y="67"/>
                </a:cxn>
                <a:cxn ang="0">
                  <a:pos x="49" y="117"/>
                </a:cxn>
                <a:cxn ang="0">
                  <a:pos x="51" y="119"/>
                </a:cxn>
                <a:cxn ang="0">
                  <a:pos x="97" y="142"/>
                </a:cxn>
                <a:cxn ang="0">
                  <a:pos x="143" y="119"/>
                </a:cxn>
                <a:cxn ang="0">
                  <a:pos x="145" y="117"/>
                </a:cxn>
                <a:cxn ang="0">
                  <a:pos x="162" y="67"/>
                </a:cxn>
                <a:cxn ang="0">
                  <a:pos x="163" y="64"/>
                </a:cxn>
                <a:cxn ang="0">
                  <a:pos x="166" y="63"/>
                </a:cxn>
                <a:cxn ang="0">
                  <a:pos x="174" y="58"/>
                </a:cxn>
                <a:cxn ang="0">
                  <a:pos x="182" y="46"/>
                </a:cxn>
                <a:cxn ang="0">
                  <a:pos x="184" y="25"/>
                </a:cxn>
                <a:cxn ang="0">
                  <a:pos x="177" y="14"/>
                </a:cxn>
                <a:cxn ang="0">
                  <a:pos x="175" y="15"/>
                </a:cxn>
                <a:cxn ang="0">
                  <a:pos x="20" y="6"/>
                </a:cxn>
                <a:cxn ang="0">
                  <a:pos x="174" y="6"/>
                </a:cxn>
                <a:cxn ang="0">
                  <a:pos x="193" y="25"/>
                </a:cxn>
                <a:cxn ang="0">
                  <a:pos x="190" y="49"/>
                </a:cxn>
                <a:cxn ang="0">
                  <a:pos x="180" y="65"/>
                </a:cxn>
                <a:cxn ang="0">
                  <a:pos x="171" y="71"/>
                </a:cxn>
                <a:cxn ang="0">
                  <a:pos x="151" y="123"/>
                </a:cxn>
                <a:cxn ang="0">
                  <a:pos x="150" y="125"/>
                </a:cxn>
                <a:cxn ang="0">
                  <a:pos x="97" y="151"/>
                </a:cxn>
                <a:cxn ang="0">
                  <a:pos x="44" y="125"/>
                </a:cxn>
                <a:cxn ang="0">
                  <a:pos x="43" y="123"/>
                </a:cxn>
                <a:cxn ang="0">
                  <a:pos x="23" y="71"/>
                </a:cxn>
                <a:cxn ang="0">
                  <a:pos x="14" y="65"/>
                </a:cxn>
                <a:cxn ang="0">
                  <a:pos x="4" y="49"/>
                </a:cxn>
                <a:cxn ang="0">
                  <a:pos x="1" y="25"/>
                </a:cxn>
                <a:cxn ang="0">
                  <a:pos x="20" y="6"/>
                </a:cxn>
              </a:cxnLst>
              <a:rect l="0" t="0" r="r" b="b"/>
              <a:pathLst>
                <a:path w="194" h="151">
                  <a:moveTo>
                    <a:pt x="175" y="15"/>
                  </a:moveTo>
                  <a:cubicBezTo>
                    <a:pt x="19" y="15"/>
                    <a:pt x="19" y="15"/>
                    <a:pt x="19" y="1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0" y="11"/>
                    <a:pt x="10" y="25"/>
                  </a:cubicBezTo>
                  <a:cubicBezTo>
                    <a:pt x="9" y="34"/>
                    <a:pt x="10" y="41"/>
                    <a:pt x="12" y="46"/>
                  </a:cubicBezTo>
                  <a:cubicBezTo>
                    <a:pt x="14" y="52"/>
                    <a:pt x="17" y="56"/>
                    <a:pt x="20" y="58"/>
                  </a:cubicBezTo>
                  <a:cubicBezTo>
                    <a:pt x="25" y="62"/>
                    <a:pt x="28" y="63"/>
                    <a:pt x="28" y="63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4" y="100"/>
                    <a:pt x="49" y="117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65" y="135"/>
                    <a:pt x="71" y="142"/>
                    <a:pt x="97" y="142"/>
                  </a:cubicBezTo>
                  <a:cubicBezTo>
                    <a:pt x="123" y="142"/>
                    <a:pt x="129" y="135"/>
                    <a:pt x="143" y="119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60" y="100"/>
                    <a:pt x="162" y="67"/>
                    <a:pt x="162" y="67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66" y="63"/>
                    <a:pt x="166" y="63"/>
                    <a:pt x="166" y="63"/>
                  </a:cubicBezTo>
                  <a:cubicBezTo>
                    <a:pt x="166" y="63"/>
                    <a:pt x="169" y="62"/>
                    <a:pt x="174" y="58"/>
                  </a:cubicBezTo>
                  <a:cubicBezTo>
                    <a:pt x="177" y="56"/>
                    <a:pt x="180" y="52"/>
                    <a:pt x="182" y="46"/>
                  </a:cubicBezTo>
                  <a:cubicBezTo>
                    <a:pt x="184" y="41"/>
                    <a:pt x="185" y="34"/>
                    <a:pt x="184" y="25"/>
                  </a:cubicBezTo>
                  <a:cubicBezTo>
                    <a:pt x="184" y="11"/>
                    <a:pt x="177" y="14"/>
                    <a:pt x="177" y="14"/>
                  </a:cubicBezTo>
                  <a:cubicBezTo>
                    <a:pt x="175" y="15"/>
                    <a:pt x="175" y="15"/>
                    <a:pt x="175" y="15"/>
                  </a:cubicBezTo>
                  <a:close/>
                  <a:moveTo>
                    <a:pt x="20" y="6"/>
                  </a:moveTo>
                  <a:cubicBezTo>
                    <a:pt x="174" y="6"/>
                    <a:pt x="174" y="6"/>
                    <a:pt x="174" y="6"/>
                  </a:cubicBezTo>
                  <a:cubicBezTo>
                    <a:pt x="179" y="4"/>
                    <a:pt x="193" y="0"/>
                    <a:pt x="193" y="25"/>
                  </a:cubicBezTo>
                  <a:cubicBezTo>
                    <a:pt x="194" y="35"/>
                    <a:pt x="192" y="42"/>
                    <a:pt x="190" y="49"/>
                  </a:cubicBezTo>
                  <a:cubicBezTo>
                    <a:pt x="188" y="57"/>
                    <a:pt x="184" y="62"/>
                    <a:pt x="180" y="65"/>
                  </a:cubicBezTo>
                  <a:cubicBezTo>
                    <a:pt x="176" y="68"/>
                    <a:pt x="173" y="70"/>
                    <a:pt x="171" y="71"/>
                  </a:cubicBezTo>
                  <a:cubicBezTo>
                    <a:pt x="170" y="80"/>
                    <a:pt x="165" y="107"/>
                    <a:pt x="151" y="123"/>
                  </a:cubicBezTo>
                  <a:cubicBezTo>
                    <a:pt x="150" y="125"/>
                    <a:pt x="150" y="125"/>
                    <a:pt x="150" y="125"/>
                  </a:cubicBezTo>
                  <a:cubicBezTo>
                    <a:pt x="134" y="143"/>
                    <a:pt x="127" y="151"/>
                    <a:pt x="97" y="151"/>
                  </a:cubicBezTo>
                  <a:cubicBezTo>
                    <a:pt x="67" y="151"/>
                    <a:pt x="60" y="143"/>
                    <a:pt x="44" y="125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29" y="107"/>
                    <a:pt x="24" y="80"/>
                    <a:pt x="23" y="71"/>
                  </a:cubicBezTo>
                  <a:cubicBezTo>
                    <a:pt x="21" y="70"/>
                    <a:pt x="18" y="68"/>
                    <a:pt x="14" y="65"/>
                  </a:cubicBezTo>
                  <a:cubicBezTo>
                    <a:pt x="11" y="62"/>
                    <a:pt x="6" y="57"/>
                    <a:pt x="4" y="49"/>
                  </a:cubicBezTo>
                  <a:cubicBezTo>
                    <a:pt x="2" y="42"/>
                    <a:pt x="0" y="35"/>
                    <a:pt x="1" y="25"/>
                  </a:cubicBezTo>
                  <a:cubicBezTo>
                    <a:pt x="1" y="0"/>
                    <a:pt x="15" y="4"/>
                    <a:pt x="20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8196263" y="1412875"/>
              <a:ext cx="495300" cy="157163"/>
            </a:xfrm>
            <a:custGeom>
              <a:avLst/>
              <a:gdLst/>
              <a:ahLst/>
              <a:cxnLst>
                <a:cxn ang="0">
                  <a:pos x="87" y="23"/>
                </a:cxn>
                <a:cxn ang="0">
                  <a:pos x="71" y="48"/>
                </a:cxn>
                <a:cxn ang="0">
                  <a:pos x="23" y="50"/>
                </a:cxn>
                <a:cxn ang="0">
                  <a:pos x="13" y="22"/>
                </a:cxn>
                <a:cxn ang="0">
                  <a:pos x="4" y="13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69" y="2"/>
                </a:cxn>
                <a:cxn ang="0">
                  <a:pos x="81" y="6"/>
                </a:cxn>
                <a:cxn ang="0">
                  <a:pos x="87" y="9"/>
                </a:cxn>
                <a:cxn ang="0">
                  <a:pos x="93" y="6"/>
                </a:cxn>
                <a:cxn ang="0">
                  <a:pos x="105" y="2"/>
                </a:cxn>
                <a:cxn ang="0">
                  <a:pos x="158" y="3"/>
                </a:cxn>
                <a:cxn ang="0">
                  <a:pos x="168" y="0"/>
                </a:cxn>
                <a:cxn ang="0">
                  <a:pos x="169" y="13"/>
                </a:cxn>
                <a:cxn ang="0">
                  <a:pos x="160" y="22"/>
                </a:cxn>
                <a:cxn ang="0">
                  <a:pos x="150" y="50"/>
                </a:cxn>
                <a:cxn ang="0">
                  <a:pos x="103" y="48"/>
                </a:cxn>
                <a:cxn ang="0">
                  <a:pos x="87" y="23"/>
                </a:cxn>
              </a:cxnLst>
              <a:rect l="0" t="0" r="r" b="b"/>
              <a:pathLst>
                <a:path w="174" h="55">
                  <a:moveTo>
                    <a:pt x="87" y="23"/>
                  </a:moveTo>
                  <a:cubicBezTo>
                    <a:pt x="81" y="24"/>
                    <a:pt x="77" y="41"/>
                    <a:pt x="71" y="48"/>
                  </a:cubicBezTo>
                  <a:cubicBezTo>
                    <a:pt x="65" y="55"/>
                    <a:pt x="31" y="54"/>
                    <a:pt x="23" y="50"/>
                  </a:cubicBezTo>
                  <a:cubicBezTo>
                    <a:pt x="15" y="46"/>
                    <a:pt x="17" y="34"/>
                    <a:pt x="13" y="22"/>
                  </a:cubicBezTo>
                  <a:cubicBezTo>
                    <a:pt x="9" y="9"/>
                    <a:pt x="8" y="18"/>
                    <a:pt x="4" y="13"/>
                  </a:cubicBezTo>
                  <a:cubicBezTo>
                    <a:pt x="0" y="7"/>
                    <a:pt x="5" y="0"/>
                    <a:pt x="5" y="0"/>
                  </a:cubicBezTo>
                  <a:cubicBezTo>
                    <a:pt x="5" y="0"/>
                    <a:pt x="7" y="3"/>
                    <a:pt x="15" y="3"/>
                  </a:cubicBezTo>
                  <a:cubicBezTo>
                    <a:pt x="24" y="2"/>
                    <a:pt x="62" y="2"/>
                    <a:pt x="69" y="2"/>
                  </a:cubicBezTo>
                  <a:cubicBezTo>
                    <a:pt x="75" y="2"/>
                    <a:pt x="78" y="3"/>
                    <a:pt x="81" y="6"/>
                  </a:cubicBezTo>
                  <a:cubicBezTo>
                    <a:pt x="83" y="9"/>
                    <a:pt x="85" y="9"/>
                    <a:pt x="87" y="9"/>
                  </a:cubicBezTo>
                  <a:cubicBezTo>
                    <a:pt x="89" y="9"/>
                    <a:pt x="90" y="9"/>
                    <a:pt x="93" y="6"/>
                  </a:cubicBezTo>
                  <a:cubicBezTo>
                    <a:pt x="95" y="3"/>
                    <a:pt x="98" y="2"/>
                    <a:pt x="105" y="2"/>
                  </a:cubicBezTo>
                  <a:cubicBezTo>
                    <a:pt x="112" y="2"/>
                    <a:pt x="149" y="2"/>
                    <a:pt x="158" y="3"/>
                  </a:cubicBezTo>
                  <a:cubicBezTo>
                    <a:pt x="166" y="3"/>
                    <a:pt x="168" y="0"/>
                    <a:pt x="168" y="0"/>
                  </a:cubicBezTo>
                  <a:cubicBezTo>
                    <a:pt x="168" y="0"/>
                    <a:pt x="174" y="7"/>
                    <a:pt x="169" y="13"/>
                  </a:cubicBezTo>
                  <a:cubicBezTo>
                    <a:pt x="165" y="18"/>
                    <a:pt x="164" y="9"/>
                    <a:pt x="160" y="22"/>
                  </a:cubicBezTo>
                  <a:cubicBezTo>
                    <a:pt x="156" y="34"/>
                    <a:pt x="158" y="46"/>
                    <a:pt x="150" y="50"/>
                  </a:cubicBezTo>
                  <a:cubicBezTo>
                    <a:pt x="142" y="54"/>
                    <a:pt x="109" y="55"/>
                    <a:pt x="103" y="48"/>
                  </a:cubicBezTo>
                  <a:cubicBezTo>
                    <a:pt x="96" y="41"/>
                    <a:pt x="93" y="24"/>
                    <a:pt x="87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3" name="Freeform 15"/>
            <p:cNvSpPr>
              <a:spLocks noEditPoints="1"/>
            </p:cNvSpPr>
            <p:nvPr/>
          </p:nvSpPr>
          <p:spPr bwMode="auto">
            <a:xfrm>
              <a:off x="8232775" y="1241425"/>
              <a:ext cx="412750" cy="168275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0" y="36"/>
                </a:cxn>
                <a:cxn ang="0">
                  <a:pos x="21" y="30"/>
                </a:cxn>
                <a:cxn ang="0">
                  <a:pos x="42" y="25"/>
                </a:cxn>
                <a:cxn ang="0">
                  <a:pos x="74" y="23"/>
                </a:cxn>
                <a:cxn ang="0">
                  <a:pos x="78" y="23"/>
                </a:cxn>
                <a:cxn ang="0">
                  <a:pos x="79" y="24"/>
                </a:cxn>
                <a:cxn ang="0">
                  <a:pos x="79" y="24"/>
                </a:cxn>
                <a:cxn ang="0">
                  <a:pos x="76" y="31"/>
                </a:cxn>
                <a:cxn ang="0">
                  <a:pos x="110" y="22"/>
                </a:cxn>
                <a:cxn ang="0">
                  <a:pos x="132" y="6"/>
                </a:cxn>
                <a:cxn ang="0">
                  <a:pos x="136" y="0"/>
                </a:cxn>
                <a:cxn ang="0">
                  <a:pos x="136" y="6"/>
                </a:cxn>
                <a:cxn ang="0">
                  <a:pos x="145" y="46"/>
                </a:cxn>
                <a:cxn ang="0">
                  <a:pos x="141" y="55"/>
                </a:cxn>
                <a:cxn ang="0">
                  <a:pos x="132" y="11"/>
                </a:cxn>
                <a:cxn ang="0">
                  <a:pos x="132" y="10"/>
                </a:cxn>
                <a:cxn ang="0">
                  <a:pos x="132" y="10"/>
                </a:cxn>
                <a:cxn ang="0">
                  <a:pos x="107" y="30"/>
                </a:cxn>
                <a:cxn ang="0">
                  <a:pos x="69" y="40"/>
                </a:cxn>
                <a:cxn ang="0">
                  <a:pos x="62" y="38"/>
                </a:cxn>
                <a:cxn ang="0">
                  <a:pos x="65" y="31"/>
                </a:cxn>
                <a:cxn ang="0">
                  <a:pos x="39" y="33"/>
                </a:cxn>
                <a:cxn ang="0">
                  <a:pos x="18" y="38"/>
                </a:cxn>
                <a:cxn ang="0">
                  <a:pos x="8" y="44"/>
                </a:cxn>
                <a:cxn ang="0">
                  <a:pos x="4" y="55"/>
                </a:cxn>
                <a:cxn ang="0">
                  <a:pos x="0" y="59"/>
                </a:cxn>
                <a:cxn ang="0">
                  <a:pos x="68" y="31"/>
                </a:cxn>
                <a:cxn ang="0">
                  <a:pos x="67" y="31"/>
                </a:cxn>
                <a:cxn ang="0">
                  <a:pos x="68" y="31"/>
                </a:cxn>
                <a:cxn ang="0">
                  <a:pos x="68" y="31"/>
                </a:cxn>
                <a:cxn ang="0">
                  <a:pos x="75" y="31"/>
                </a:cxn>
                <a:cxn ang="0">
                  <a:pos x="74" y="31"/>
                </a:cxn>
                <a:cxn ang="0">
                  <a:pos x="74" y="31"/>
                </a:cxn>
                <a:cxn ang="0">
                  <a:pos x="74" y="31"/>
                </a:cxn>
                <a:cxn ang="0">
                  <a:pos x="75" y="31"/>
                </a:cxn>
                <a:cxn ang="0">
                  <a:pos x="75" y="31"/>
                </a:cxn>
                <a:cxn ang="0">
                  <a:pos x="75" y="31"/>
                </a:cxn>
                <a:cxn ang="0">
                  <a:pos x="74" y="31"/>
                </a:cxn>
                <a:cxn ang="0">
                  <a:pos x="75" y="31"/>
                </a:cxn>
                <a:cxn ang="0">
                  <a:pos x="75" y="31"/>
                </a:cxn>
                <a:cxn ang="0">
                  <a:pos x="75" y="31"/>
                </a:cxn>
                <a:cxn ang="0">
                  <a:pos x="75" y="32"/>
                </a:cxn>
                <a:cxn ang="0">
                  <a:pos x="75" y="32"/>
                </a:cxn>
                <a:cxn ang="0">
                  <a:pos x="75" y="32"/>
                </a:cxn>
                <a:cxn ang="0">
                  <a:pos x="133" y="8"/>
                </a:cxn>
                <a:cxn ang="0">
                  <a:pos x="133" y="9"/>
                </a:cxn>
                <a:cxn ang="0">
                  <a:pos x="133" y="8"/>
                </a:cxn>
              </a:cxnLst>
              <a:rect l="0" t="0" r="r" b="b"/>
              <a:pathLst>
                <a:path w="145" h="59">
                  <a:moveTo>
                    <a:pt x="0" y="59"/>
                  </a:moveTo>
                  <a:cubicBezTo>
                    <a:pt x="0" y="59"/>
                    <a:pt x="3" y="44"/>
                    <a:pt x="10" y="36"/>
                  </a:cubicBezTo>
                  <a:cubicBezTo>
                    <a:pt x="13" y="34"/>
                    <a:pt x="16" y="32"/>
                    <a:pt x="21" y="30"/>
                  </a:cubicBezTo>
                  <a:cubicBezTo>
                    <a:pt x="26" y="28"/>
                    <a:pt x="33" y="26"/>
                    <a:pt x="42" y="25"/>
                  </a:cubicBezTo>
                  <a:cubicBezTo>
                    <a:pt x="57" y="23"/>
                    <a:pt x="67" y="23"/>
                    <a:pt x="74" y="23"/>
                  </a:cubicBezTo>
                  <a:cubicBezTo>
                    <a:pt x="75" y="23"/>
                    <a:pt x="76" y="23"/>
                    <a:pt x="78" y="23"/>
                  </a:cubicBezTo>
                  <a:cubicBezTo>
                    <a:pt x="78" y="23"/>
                    <a:pt x="79" y="23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8"/>
                    <a:pt x="78" y="30"/>
                    <a:pt x="76" y="31"/>
                  </a:cubicBezTo>
                  <a:cubicBezTo>
                    <a:pt x="85" y="30"/>
                    <a:pt x="98" y="27"/>
                    <a:pt x="110" y="22"/>
                  </a:cubicBezTo>
                  <a:cubicBezTo>
                    <a:pt x="120" y="17"/>
                    <a:pt x="128" y="12"/>
                    <a:pt x="132" y="6"/>
                  </a:cubicBezTo>
                  <a:cubicBezTo>
                    <a:pt x="134" y="2"/>
                    <a:pt x="136" y="0"/>
                    <a:pt x="136" y="0"/>
                  </a:cubicBezTo>
                  <a:cubicBezTo>
                    <a:pt x="137" y="1"/>
                    <a:pt x="137" y="3"/>
                    <a:pt x="136" y="6"/>
                  </a:cubicBezTo>
                  <a:cubicBezTo>
                    <a:pt x="135" y="15"/>
                    <a:pt x="131" y="36"/>
                    <a:pt x="145" y="46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26" y="43"/>
                    <a:pt x="130" y="20"/>
                    <a:pt x="132" y="11"/>
                  </a:cubicBezTo>
                  <a:cubicBezTo>
                    <a:pt x="132" y="10"/>
                    <a:pt x="132" y="10"/>
                    <a:pt x="132" y="10"/>
                  </a:cubicBezTo>
                  <a:cubicBezTo>
                    <a:pt x="132" y="10"/>
                    <a:pt x="132" y="10"/>
                    <a:pt x="132" y="10"/>
                  </a:cubicBezTo>
                  <a:cubicBezTo>
                    <a:pt x="127" y="18"/>
                    <a:pt x="118" y="25"/>
                    <a:pt x="107" y="30"/>
                  </a:cubicBezTo>
                  <a:cubicBezTo>
                    <a:pt x="94" y="36"/>
                    <a:pt x="78" y="39"/>
                    <a:pt x="69" y="40"/>
                  </a:cubicBezTo>
                  <a:cubicBezTo>
                    <a:pt x="64" y="40"/>
                    <a:pt x="62" y="39"/>
                    <a:pt x="62" y="38"/>
                  </a:cubicBezTo>
                  <a:cubicBezTo>
                    <a:pt x="62" y="35"/>
                    <a:pt x="63" y="33"/>
                    <a:pt x="65" y="31"/>
                  </a:cubicBezTo>
                  <a:cubicBezTo>
                    <a:pt x="59" y="31"/>
                    <a:pt x="50" y="32"/>
                    <a:pt x="39" y="33"/>
                  </a:cubicBezTo>
                  <a:cubicBezTo>
                    <a:pt x="30" y="35"/>
                    <a:pt x="23" y="36"/>
                    <a:pt x="18" y="38"/>
                  </a:cubicBezTo>
                  <a:cubicBezTo>
                    <a:pt x="14" y="40"/>
                    <a:pt x="11" y="42"/>
                    <a:pt x="8" y="44"/>
                  </a:cubicBezTo>
                  <a:cubicBezTo>
                    <a:pt x="6" y="47"/>
                    <a:pt x="4" y="55"/>
                    <a:pt x="4" y="55"/>
                  </a:cubicBezTo>
                  <a:cubicBezTo>
                    <a:pt x="0" y="59"/>
                    <a:pt x="0" y="59"/>
                    <a:pt x="0" y="59"/>
                  </a:cubicBezTo>
                  <a:close/>
                  <a:moveTo>
                    <a:pt x="68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7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lose/>
                  <a:moveTo>
                    <a:pt x="75" y="31"/>
                  </a:moveTo>
                  <a:cubicBezTo>
                    <a:pt x="74" y="31"/>
                    <a:pt x="74" y="31"/>
                    <a:pt x="74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1"/>
                    <a:pt x="75" y="31"/>
                    <a:pt x="75" y="31"/>
                  </a:cubicBezTo>
                  <a:close/>
                  <a:moveTo>
                    <a:pt x="75" y="31"/>
                  </a:moveTo>
                  <a:cubicBezTo>
                    <a:pt x="75" y="31"/>
                    <a:pt x="74" y="31"/>
                    <a:pt x="74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1"/>
                    <a:pt x="75" y="31"/>
                    <a:pt x="75" y="31"/>
                  </a:cubicBezTo>
                  <a:close/>
                  <a:moveTo>
                    <a:pt x="75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75" y="32"/>
                    <a:pt x="75" y="32"/>
                  </a:cubicBezTo>
                  <a:close/>
                  <a:moveTo>
                    <a:pt x="133" y="8"/>
                  </a:moveTo>
                  <a:cubicBezTo>
                    <a:pt x="133" y="8"/>
                    <a:pt x="133" y="9"/>
                    <a:pt x="133" y="9"/>
                  </a:cubicBezTo>
                  <a:cubicBezTo>
                    <a:pt x="133" y="9"/>
                    <a:pt x="133" y="8"/>
                    <a:pt x="133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4954134" y="5906192"/>
            <a:ext cx="7237866" cy="951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132521" y="6256197"/>
            <a:ext cx="1596573" cy="25179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NEW LAYOUT </a:t>
            </a:r>
            <a:r>
              <a:rPr lang="en-US" sz="11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2021</a:t>
            </a:r>
            <a:endParaRPr lang="id-ID" sz="1100" b="1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9061" y="5001337"/>
            <a:ext cx="3421338" cy="7473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available, but the majority have suffered alteration in some form, by injected humor, or randomized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words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300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4804011"/>
            <a:ext cx="4299909" cy="20539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955343"/>
            <a:ext cx="4299909" cy="384866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9783" y="3058993"/>
            <a:ext cx="3408856" cy="1190514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 available, but the majority have suffered alteration in some form, by injected </a:t>
            </a:r>
            <a:r>
              <a:rPr lang="en-US" sz="12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humor </a:t>
            </a:r>
            <a:r>
              <a:rPr lang="en-US" sz="1200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or randomized words which don't look even slightly believable</a:t>
            </a:r>
            <a:r>
              <a:rPr lang="en-US" sz="1200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id-ID" sz="1200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757" y="1419390"/>
            <a:ext cx="3245081" cy="157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Marketing Team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IRENGE</a:t>
            </a:r>
            <a:endParaRPr lang="id-ID" sz="4000" dirty="0">
              <a:solidFill>
                <a:schemeClr val="bg1"/>
              </a:solidFill>
              <a:latin typeface="Righteous" panose="0201050600000002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755" y="5240377"/>
            <a:ext cx="3299674" cy="116191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 available, but the majority have suffered alteration in some form, by injected humor, or randomized words which don't look even slightly believable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0942" y="5595890"/>
            <a:ext cx="7101115" cy="607918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available, but the majority have suffered alteration in some form, by injected humor, or randomized words which don't look even slightly believable. If you are going to use a passage of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endParaRPr lang="id-ID" sz="1200" dirty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0942" y="5269405"/>
            <a:ext cx="2755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YOURTITLE </a:t>
            </a: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GUYS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 flipH="1" flipV="1">
            <a:off x="7056543" y="955343"/>
            <a:ext cx="4571349" cy="133894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288770" y="1245629"/>
            <a:ext cx="4122058" cy="7473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available, but the majority have suffered alteration in some form, by injected humor, or randomized words which don't look even slightly believable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83875" y="267856"/>
            <a:ext cx="2685143" cy="359517"/>
            <a:chOff x="7518400" y="1167330"/>
            <a:chExt cx="2685143" cy="359517"/>
          </a:xfrm>
        </p:grpSpPr>
        <p:grpSp>
          <p:nvGrpSpPr>
            <p:cNvPr id="38" name="Group 37"/>
            <p:cNvGrpSpPr/>
            <p:nvPr/>
          </p:nvGrpSpPr>
          <p:grpSpPr>
            <a:xfrm>
              <a:off x="7518400" y="1268900"/>
              <a:ext cx="703649" cy="182880"/>
              <a:chOff x="10832957" y="4052478"/>
              <a:chExt cx="703649" cy="182880"/>
            </a:xfrm>
            <a:solidFill>
              <a:schemeClr val="bg1"/>
            </a:solidFill>
          </p:grpSpPr>
          <p:sp>
            <p:nvSpPr>
              <p:cNvPr id="40" name="Freeform 58"/>
              <p:cNvSpPr>
                <a:spLocks noChangeAspect="1" noChangeArrowheads="1"/>
              </p:cNvSpPr>
              <p:nvPr/>
            </p:nvSpPr>
            <p:spPr bwMode="auto">
              <a:xfrm>
                <a:off x="11091648" y="4052478"/>
                <a:ext cx="185138" cy="182880"/>
              </a:xfrm>
              <a:custGeom>
                <a:avLst/>
                <a:gdLst>
                  <a:gd name="T0" fmla="*/ 130175 w 480"/>
                  <a:gd name="T1" fmla="*/ 0 h 471"/>
                  <a:gd name="T2" fmla="*/ 130175 w 480"/>
                  <a:gd name="T3" fmla="*/ 0 h 471"/>
                  <a:gd name="T4" fmla="*/ 0 w 480"/>
                  <a:gd name="T5" fmla="*/ 126130 h 471"/>
                  <a:gd name="T6" fmla="*/ 130175 w 480"/>
                  <a:gd name="T7" fmla="*/ 256629 h 471"/>
                  <a:gd name="T8" fmla="*/ 259808 w 480"/>
                  <a:gd name="T9" fmla="*/ 126130 h 471"/>
                  <a:gd name="T10" fmla="*/ 130175 w 480"/>
                  <a:gd name="T11" fmla="*/ 0 h 471"/>
                  <a:gd name="T12" fmla="*/ 187669 w 480"/>
                  <a:gd name="T13" fmla="*/ 102106 h 471"/>
                  <a:gd name="T14" fmla="*/ 187669 w 480"/>
                  <a:gd name="T15" fmla="*/ 102106 h 471"/>
                  <a:gd name="T16" fmla="*/ 135057 w 480"/>
                  <a:gd name="T17" fmla="*/ 184554 h 471"/>
                  <a:gd name="T18" fmla="*/ 105767 w 480"/>
                  <a:gd name="T19" fmla="*/ 174180 h 471"/>
                  <a:gd name="T20" fmla="*/ 86783 w 480"/>
                  <a:gd name="T21" fmla="*/ 106474 h 471"/>
                  <a:gd name="T22" fmla="*/ 72681 w 480"/>
                  <a:gd name="T23" fmla="*/ 111388 h 471"/>
                  <a:gd name="T24" fmla="*/ 67257 w 480"/>
                  <a:gd name="T25" fmla="*/ 106474 h 471"/>
                  <a:gd name="T26" fmla="*/ 105767 w 480"/>
                  <a:gd name="T27" fmla="*/ 77535 h 471"/>
                  <a:gd name="T28" fmla="*/ 125293 w 480"/>
                  <a:gd name="T29" fmla="*/ 121216 h 471"/>
                  <a:gd name="T30" fmla="*/ 135057 w 480"/>
                  <a:gd name="T31" fmla="*/ 145241 h 471"/>
                  <a:gd name="T32" fmla="*/ 154040 w 480"/>
                  <a:gd name="T33" fmla="*/ 121216 h 471"/>
                  <a:gd name="T34" fmla="*/ 139938 w 480"/>
                  <a:gd name="T35" fmla="*/ 106474 h 471"/>
                  <a:gd name="T36" fmla="*/ 187669 w 480"/>
                  <a:gd name="T37" fmla="*/ 102106 h 47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0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40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40" y="0"/>
                    </a:cubicBezTo>
                    <a:close/>
                    <a:moveTo>
                      <a:pt x="346" y="187"/>
                    </a:moveTo>
                    <a:lnTo>
                      <a:pt x="346" y="187"/>
                    </a:lnTo>
                    <a:cubicBezTo>
                      <a:pt x="337" y="257"/>
                      <a:pt x="266" y="319"/>
                      <a:pt x="249" y="338"/>
                    </a:cubicBezTo>
                    <a:cubicBezTo>
                      <a:pt x="222" y="346"/>
                      <a:pt x="205" y="328"/>
                      <a:pt x="195" y="319"/>
                    </a:cubicBezTo>
                    <a:cubicBezTo>
                      <a:pt x="187" y="301"/>
                      <a:pt x="169" y="204"/>
                      <a:pt x="160" y="195"/>
                    </a:cubicBezTo>
                    <a:cubicBezTo>
                      <a:pt x="151" y="195"/>
                      <a:pt x="134" y="204"/>
                      <a:pt x="134" y="204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24" y="195"/>
                      <a:pt x="160" y="151"/>
                      <a:pt x="195" y="142"/>
                    </a:cubicBezTo>
                    <a:cubicBezTo>
                      <a:pt x="222" y="134"/>
                      <a:pt x="222" y="187"/>
                      <a:pt x="231" y="222"/>
                    </a:cubicBezTo>
                    <a:cubicBezTo>
                      <a:pt x="240" y="248"/>
                      <a:pt x="240" y="266"/>
                      <a:pt x="249" y="266"/>
                    </a:cubicBezTo>
                    <a:cubicBezTo>
                      <a:pt x="258" y="266"/>
                      <a:pt x="266" y="248"/>
                      <a:pt x="284" y="222"/>
                    </a:cubicBezTo>
                    <a:cubicBezTo>
                      <a:pt x="293" y="204"/>
                      <a:pt x="275" y="178"/>
                      <a:pt x="258" y="195"/>
                    </a:cubicBezTo>
                    <a:cubicBezTo>
                      <a:pt x="266" y="134"/>
                      <a:pt x="364" y="116"/>
                      <a:pt x="346" y="187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41" name="Freeform 59"/>
              <p:cNvSpPr>
                <a:spLocks noChangeAspect="1" noChangeArrowheads="1"/>
              </p:cNvSpPr>
              <p:nvPr/>
            </p:nvSpPr>
            <p:spPr bwMode="auto">
              <a:xfrm>
                <a:off x="10832957" y="4052478"/>
                <a:ext cx="185138" cy="182880"/>
              </a:xfrm>
              <a:custGeom>
                <a:avLst/>
                <a:gdLst>
                  <a:gd name="T0" fmla="*/ 129903 w 479"/>
                  <a:gd name="T1" fmla="*/ 0 h 471"/>
                  <a:gd name="T2" fmla="*/ 129903 w 479"/>
                  <a:gd name="T3" fmla="*/ 0 h 471"/>
                  <a:gd name="T4" fmla="*/ 0 w 479"/>
                  <a:gd name="T5" fmla="*/ 126130 h 471"/>
                  <a:gd name="T6" fmla="*/ 129903 w 479"/>
                  <a:gd name="T7" fmla="*/ 256629 h 471"/>
                  <a:gd name="T8" fmla="*/ 259806 w 479"/>
                  <a:gd name="T9" fmla="*/ 126130 h 471"/>
                  <a:gd name="T10" fmla="*/ 129903 w 479"/>
                  <a:gd name="T11" fmla="*/ 0 h 471"/>
                  <a:gd name="T12" fmla="*/ 96204 w 479"/>
                  <a:gd name="T13" fmla="*/ 155069 h 471"/>
                  <a:gd name="T14" fmla="*/ 96204 w 479"/>
                  <a:gd name="T15" fmla="*/ 155069 h 471"/>
                  <a:gd name="T16" fmla="*/ 67397 w 479"/>
                  <a:gd name="T17" fmla="*/ 126130 h 471"/>
                  <a:gd name="T18" fmla="*/ 96204 w 479"/>
                  <a:gd name="T19" fmla="*/ 102106 h 471"/>
                  <a:gd name="T20" fmla="*/ 120120 w 479"/>
                  <a:gd name="T21" fmla="*/ 126130 h 471"/>
                  <a:gd name="T22" fmla="*/ 96204 w 479"/>
                  <a:gd name="T23" fmla="*/ 155069 h 471"/>
                  <a:gd name="T24" fmla="*/ 163058 w 479"/>
                  <a:gd name="T25" fmla="*/ 155069 h 471"/>
                  <a:gd name="T26" fmla="*/ 163058 w 479"/>
                  <a:gd name="T27" fmla="*/ 155069 h 471"/>
                  <a:gd name="T28" fmla="*/ 139143 w 479"/>
                  <a:gd name="T29" fmla="*/ 126130 h 471"/>
                  <a:gd name="T30" fmla="*/ 163058 w 479"/>
                  <a:gd name="T31" fmla="*/ 102106 h 471"/>
                  <a:gd name="T32" fmla="*/ 192409 w 479"/>
                  <a:gd name="T33" fmla="*/ 126130 h 471"/>
                  <a:gd name="T34" fmla="*/ 163058 w 479"/>
                  <a:gd name="T35" fmla="*/ 155069 h 4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9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39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39" y="0"/>
                    </a:cubicBezTo>
                    <a:close/>
                    <a:moveTo>
                      <a:pt x="177" y="284"/>
                    </a:moveTo>
                    <a:lnTo>
                      <a:pt x="177" y="284"/>
                    </a:lnTo>
                    <a:cubicBezTo>
                      <a:pt x="150" y="284"/>
                      <a:pt x="124" y="266"/>
                      <a:pt x="124" y="231"/>
                    </a:cubicBezTo>
                    <a:cubicBezTo>
                      <a:pt x="124" y="204"/>
                      <a:pt x="150" y="187"/>
                      <a:pt x="177" y="187"/>
                    </a:cubicBezTo>
                    <a:cubicBezTo>
                      <a:pt x="203" y="187"/>
                      <a:pt x="221" y="204"/>
                      <a:pt x="221" y="231"/>
                    </a:cubicBezTo>
                    <a:cubicBezTo>
                      <a:pt x="221" y="266"/>
                      <a:pt x="203" y="284"/>
                      <a:pt x="177" y="284"/>
                    </a:cubicBezTo>
                    <a:close/>
                    <a:moveTo>
                      <a:pt x="300" y="284"/>
                    </a:moveTo>
                    <a:lnTo>
                      <a:pt x="300" y="284"/>
                    </a:lnTo>
                    <a:cubicBezTo>
                      <a:pt x="275" y="284"/>
                      <a:pt x="256" y="266"/>
                      <a:pt x="256" y="231"/>
                    </a:cubicBezTo>
                    <a:cubicBezTo>
                      <a:pt x="256" y="204"/>
                      <a:pt x="275" y="187"/>
                      <a:pt x="300" y="187"/>
                    </a:cubicBezTo>
                    <a:cubicBezTo>
                      <a:pt x="328" y="187"/>
                      <a:pt x="354" y="204"/>
                      <a:pt x="354" y="231"/>
                    </a:cubicBezTo>
                    <a:cubicBezTo>
                      <a:pt x="354" y="266"/>
                      <a:pt x="328" y="284"/>
                      <a:pt x="300" y="284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42" name="Freeform 86"/>
              <p:cNvSpPr>
                <a:spLocks noChangeAspect="1" noChangeArrowheads="1"/>
              </p:cNvSpPr>
              <p:nvPr/>
            </p:nvSpPr>
            <p:spPr bwMode="auto">
              <a:xfrm>
                <a:off x="11350339" y="4052478"/>
                <a:ext cx="186267" cy="18288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8295602" y="1167330"/>
              <a:ext cx="1907941" cy="359517"/>
            </a:xfrm>
            <a:prstGeom prst="rect">
              <a:avLst/>
            </a:prstGeom>
            <a:noFill/>
          </p:spPr>
          <p:txBody>
            <a:bodyPr wrap="square" rIns="144000" bIns="36000" numCol="1" spcCol="36000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1"/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IRENGE</a:t>
              </a:r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 PRESENTATION</a:t>
              </a:r>
              <a:endParaRPr lang="id-ID" sz="12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0145484" y="375578"/>
            <a:ext cx="1596573" cy="25179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NEW LAYOUT </a:t>
            </a:r>
            <a:r>
              <a:rPr lang="en-US" sz="11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2021</a:t>
            </a:r>
            <a:endParaRPr lang="id-ID" sz="1100" b="1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784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6200000">
            <a:off x="-1981460" y="3810261"/>
            <a:ext cx="5029200" cy="106627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2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5400000">
            <a:off x="-134982" y="2442684"/>
            <a:ext cx="1328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600" dirty="0" smtClean="0">
                <a:solidFill>
                  <a:schemeClr val="bg1"/>
                </a:solidFill>
                <a:cs typeface="Arial" panose="020B0604020202020204" pitchFamily="34" charset="0"/>
              </a:rPr>
              <a:t>MODERN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-134983" y="6042269"/>
            <a:ext cx="1328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spc="600" dirty="0" smtClean="0">
                <a:solidFill>
                  <a:schemeClr val="bg1"/>
                </a:solidFill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8585" y="4191806"/>
            <a:ext cx="2447339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YOURNAME GUYS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81551" y="4387749"/>
            <a:ext cx="2424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i="1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General Position</a:t>
            </a:r>
            <a:endParaRPr lang="en-US" sz="1000" i="1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74352" y="4652437"/>
            <a:ext cx="2472516" cy="732568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Form by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injected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humor or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randomized words which don't look even slightly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believable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87746" y="4191806"/>
            <a:ext cx="2447339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YOURNAME GUYS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10712" y="4387749"/>
            <a:ext cx="2424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i="1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General Position</a:t>
            </a:r>
            <a:endParaRPr lang="en-US" sz="1000" i="1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03513" y="4652437"/>
            <a:ext cx="2472516" cy="732568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Form by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injected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humor or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randomized words which don't look even slightly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believable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7480" y="834682"/>
            <a:ext cx="915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Righteous" panose="02010506000000020000" pitchFamily="2" charset="0"/>
                <a:ea typeface="Roboto" panose="02000000000000000000" pitchFamily="2" charset="0"/>
                <a:cs typeface="Arial" panose="020B0604020202020204" pitchFamily="34" charset="0"/>
              </a:rPr>
              <a:t>If you are Our Team </a:t>
            </a:r>
            <a:r>
              <a:rPr lang="en-US" sz="4000" dirty="0" smtClean="0">
                <a:solidFill>
                  <a:schemeClr val="bg1"/>
                </a:solidFill>
                <a:latin typeface="Righteous" panose="02010506000000020000" pitchFamily="2" charset="0"/>
                <a:cs typeface="Arial" panose="020B0604020202020204" pitchFamily="34" charset="0"/>
              </a:rPr>
              <a:t>IRENGE NEMEN</a:t>
            </a:r>
            <a:endParaRPr lang="id-ID" sz="4000" dirty="0">
              <a:solidFill>
                <a:schemeClr val="bg1"/>
              </a:solidFill>
              <a:latin typeface="Righteous" panose="0201050600000002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276446" y="5471611"/>
            <a:ext cx="703649" cy="182880"/>
            <a:chOff x="10832957" y="4052478"/>
            <a:chExt cx="703649" cy="182880"/>
          </a:xfrm>
          <a:solidFill>
            <a:schemeClr val="bg1"/>
          </a:solidFill>
        </p:grpSpPr>
        <p:sp>
          <p:nvSpPr>
            <p:cNvPr id="36" name="Freeform 58"/>
            <p:cNvSpPr>
              <a:spLocks noChangeAspect="1" noChangeArrowheads="1"/>
            </p:cNvSpPr>
            <p:nvPr/>
          </p:nvSpPr>
          <p:spPr bwMode="auto">
            <a:xfrm>
              <a:off x="11091648" y="4052478"/>
              <a:ext cx="185138" cy="182880"/>
            </a:xfrm>
            <a:custGeom>
              <a:avLst/>
              <a:gdLst>
                <a:gd name="T0" fmla="*/ 130175 w 480"/>
                <a:gd name="T1" fmla="*/ 0 h 471"/>
                <a:gd name="T2" fmla="*/ 130175 w 480"/>
                <a:gd name="T3" fmla="*/ 0 h 471"/>
                <a:gd name="T4" fmla="*/ 0 w 480"/>
                <a:gd name="T5" fmla="*/ 126130 h 471"/>
                <a:gd name="T6" fmla="*/ 130175 w 480"/>
                <a:gd name="T7" fmla="*/ 256629 h 471"/>
                <a:gd name="T8" fmla="*/ 259808 w 480"/>
                <a:gd name="T9" fmla="*/ 126130 h 471"/>
                <a:gd name="T10" fmla="*/ 130175 w 480"/>
                <a:gd name="T11" fmla="*/ 0 h 471"/>
                <a:gd name="T12" fmla="*/ 187669 w 480"/>
                <a:gd name="T13" fmla="*/ 102106 h 471"/>
                <a:gd name="T14" fmla="*/ 187669 w 480"/>
                <a:gd name="T15" fmla="*/ 102106 h 471"/>
                <a:gd name="T16" fmla="*/ 135057 w 480"/>
                <a:gd name="T17" fmla="*/ 184554 h 471"/>
                <a:gd name="T18" fmla="*/ 105767 w 480"/>
                <a:gd name="T19" fmla="*/ 174180 h 471"/>
                <a:gd name="T20" fmla="*/ 86783 w 480"/>
                <a:gd name="T21" fmla="*/ 106474 h 471"/>
                <a:gd name="T22" fmla="*/ 72681 w 480"/>
                <a:gd name="T23" fmla="*/ 111388 h 471"/>
                <a:gd name="T24" fmla="*/ 67257 w 480"/>
                <a:gd name="T25" fmla="*/ 106474 h 471"/>
                <a:gd name="T26" fmla="*/ 105767 w 480"/>
                <a:gd name="T27" fmla="*/ 77535 h 471"/>
                <a:gd name="T28" fmla="*/ 125293 w 480"/>
                <a:gd name="T29" fmla="*/ 121216 h 471"/>
                <a:gd name="T30" fmla="*/ 135057 w 480"/>
                <a:gd name="T31" fmla="*/ 145241 h 471"/>
                <a:gd name="T32" fmla="*/ 154040 w 480"/>
                <a:gd name="T33" fmla="*/ 121216 h 471"/>
                <a:gd name="T34" fmla="*/ 139938 w 480"/>
                <a:gd name="T35" fmla="*/ 106474 h 471"/>
                <a:gd name="T36" fmla="*/ 187669 w 480"/>
                <a:gd name="T37" fmla="*/ 102106 h 47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0" h="471">
                  <a:moveTo>
                    <a:pt x="240" y="0"/>
                  </a:moveTo>
                  <a:lnTo>
                    <a:pt x="240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40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40" y="0"/>
                  </a:cubicBezTo>
                  <a:close/>
                  <a:moveTo>
                    <a:pt x="346" y="187"/>
                  </a:moveTo>
                  <a:lnTo>
                    <a:pt x="346" y="187"/>
                  </a:lnTo>
                  <a:cubicBezTo>
                    <a:pt x="337" y="257"/>
                    <a:pt x="266" y="319"/>
                    <a:pt x="249" y="338"/>
                  </a:cubicBezTo>
                  <a:cubicBezTo>
                    <a:pt x="222" y="346"/>
                    <a:pt x="205" y="328"/>
                    <a:pt x="195" y="319"/>
                  </a:cubicBezTo>
                  <a:cubicBezTo>
                    <a:pt x="187" y="301"/>
                    <a:pt x="169" y="204"/>
                    <a:pt x="160" y="195"/>
                  </a:cubicBezTo>
                  <a:cubicBezTo>
                    <a:pt x="151" y="195"/>
                    <a:pt x="134" y="204"/>
                    <a:pt x="134" y="204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124" y="195"/>
                    <a:pt x="160" y="151"/>
                    <a:pt x="195" y="142"/>
                  </a:cubicBezTo>
                  <a:cubicBezTo>
                    <a:pt x="222" y="134"/>
                    <a:pt x="222" y="187"/>
                    <a:pt x="231" y="222"/>
                  </a:cubicBezTo>
                  <a:cubicBezTo>
                    <a:pt x="240" y="248"/>
                    <a:pt x="240" y="266"/>
                    <a:pt x="249" y="266"/>
                  </a:cubicBezTo>
                  <a:cubicBezTo>
                    <a:pt x="258" y="266"/>
                    <a:pt x="266" y="248"/>
                    <a:pt x="284" y="222"/>
                  </a:cubicBezTo>
                  <a:cubicBezTo>
                    <a:pt x="293" y="204"/>
                    <a:pt x="275" y="178"/>
                    <a:pt x="258" y="195"/>
                  </a:cubicBezTo>
                  <a:cubicBezTo>
                    <a:pt x="266" y="134"/>
                    <a:pt x="364" y="116"/>
                    <a:pt x="346" y="187"/>
                  </a:cubicBezTo>
                  <a:close/>
                </a:path>
              </a:pathLst>
            </a:custGeom>
            <a:grpFill/>
            <a:ln w="12700"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9" name="Freeform 59"/>
            <p:cNvSpPr>
              <a:spLocks noChangeAspect="1" noChangeArrowheads="1"/>
            </p:cNvSpPr>
            <p:nvPr/>
          </p:nvSpPr>
          <p:spPr bwMode="auto">
            <a:xfrm>
              <a:off x="10832957" y="4052478"/>
              <a:ext cx="185138" cy="182880"/>
            </a:xfrm>
            <a:custGeom>
              <a:avLst/>
              <a:gdLst>
                <a:gd name="T0" fmla="*/ 129903 w 479"/>
                <a:gd name="T1" fmla="*/ 0 h 471"/>
                <a:gd name="T2" fmla="*/ 129903 w 479"/>
                <a:gd name="T3" fmla="*/ 0 h 471"/>
                <a:gd name="T4" fmla="*/ 0 w 479"/>
                <a:gd name="T5" fmla="*/ 126130 h 471"/>
                <a:gd name="T6" fmla="*/ 129903 w 479"/>
                <a:gd name="T7" fmla="*/ 256629 h 471"/>
                <a:gd name="T8" fmla="*/ 259806 w 479"/>
                <a:gd name="T9" fmla="*/ 126130 h 471"/>
                <a:gd name="T10" fmla="*/ 129903 w 479"/>
                <a:gd name="T11" fmla="*/ 0 h 471"/>
                <a:gd name="T12" fmla="*/ 96204 w 479"/>
                <a:gd name="T13" fmla="*/ 155069 h 471"/>
                <a:gd name="T14" fmla="*/ 96204 w 479"/>
                <a:gd name="T15" fmla="*/ 155069 h 471"/>
                <a:gd name="T16" fmla="*/ 67397 w 479"/>
                <a:gd name="T17" fmla="*/ 126130 h 471"/>
                <a:gd name="T18" fmla="*/ 96204 w 479"/>
                <a:gd name="T19" fmla="*/ 102106 h 471"/>
                <a:gd name="T20" fmla="*/ 120120 w 479"/>
                <a:gd name="T21" fmla="*/ 126130 h 471"/>
                <a:gd name="T22" fmla="*/ 96204 w 479"/>
                <a:gd name="T23" fmla="*/ 155069 h 471"/>
                <a:gd name="T24" fmla="*/ 163058 w 479"/>
                <a:gd name="T25" fmla="*/ 155069 h 471"/>
                <a:gd name="T26" fmla="*/ 163058 w 479"/>
                <a:gd name="T27" fmla="*/ 155069 h 471"/>
                <a:gd name="T28" fmla="*/ 139143 w 479"/>
                <a:gd name="T29" fmla="*/ 126130 h 471"/>
                <a:gd name="T30" fmla="*/ 163058 w 479"/>
                <a:gd name="T31" fmla="*/ 102106 h 471"/>
                <a:gd name="T32" fmla="*/ 192409 w 479"/>
                <a:gd name="T33" fmla="*/ 126130 h 471"/>
                <a:gd name="T34" fmla="*/ 163058 w 479"/>
                <a:gd name="T35" fmla="*/ 155069 h 47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79" h="471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9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177" y="284"/>
                  </a:moveTo>
                  <a:lnTo>
                    <a:pt x="177" y="284"/>
                  </a:lnTo>
                  <a:cubicBezTo>
                    <a:pt x="150" y="284"/>
                    <a:pt x="124" y="266"/>
                    <a:pt x="124" y="231"/>
                  </a:cubicBezTo>
                  <a:cubicBezTo>
                    <a:pt x="124" y="204"/>
                    <a:pt x="150" y="187"/>
                    <a:pt x="177" y="187"/>
                  </a:cubicBezTo>
                  <a:cubicBezTo>
                    <a:pt x="203" y="187"/>
                    <a:pt x="221" y="204"/>
                    <a:pt x="221" y="231"/>
                  </a:cubicBezTo>
                  <a:cubicBezTo>
                    <a:pt x="221" y="266"/>
                    <a:pt x="203" y="284"/>
                    <a:pt x="177" y="284"/>
                  </a:cubicBezTo>
                  <a:close/>
                  <a:moveTo>
                    <a:pt x="300" y="284"/>
                  </a:moveTo>
                  <a:lnTo>
                    <a:pt x="300" y="284"/>
                  </a:lnTo>
                  <a:cubicBezTo>
                    <a:pt x="275" y="284"/>
                    <a:pt x="256" y="266"/>
                    <a:pt x="256" y="231"/>
                  </a:cubicBezTo>
                  <a:cubicBezTo>
                    <a:pt x="256" y="204"/>
                    <a:pt x="275" y="187"/>
                    <a:pt x="300" y="187"/>
                  </a:cubicBezTo>
                  <a:cubicBezTo>
                    <a:pt x="328" y="187"/>
                    <a:pt x="354" y="204"/>
                    <a:pt x="354" y="231"/>
                  </a:cubicBezTo>
                  <a:cubicBezTo>
                    <a:pt x="354" y="266"/>
                    <a:pt x="328" y="284"/>
                    <a:pt x="300" y="284"/>
                  </a:cubicBezTo>
                  <a:close/>
                </a:path>
              </a:pathLst>
            </a:custGeom>
            <a:grpFill/>
            <a:ln w="12700"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4" name="Freeform 86"/>
            <p:cNvSpPr>
              <a:spLocks noChangeAspect="1" noChangeArrowheads="1"/>
            </p:cNvSpPr>
            <p:nvPr/>
          </p:nvSpPr>
          <p:spPr bwMode="auto">
            <a:xfrm>
              <a:off x="11350339" y="4052478"/>
              <a:ext cx="186267" cy="182880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 w="12700"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841165" y="5471611"/>
            <a:ext cx="703649" cy="182880"/>
            <a:chOff x="10832957" y="4052478"/>
            <a:chExt cx="703649" cy="182880"/>
          </a:xfrm>
          <a:solidFill>
            <a:schemeClr val="bg1"/>
          </a:solidFill>
        </p:grpSpPr>
        <p:sp>
          <p:nvSpPr>
            <p:cNvPr id="46" name="Freeform 58"/>
            <p:cNvSpPr>
              <a:spLocks noChangeAspect="1" noChangeArrowheads="1"/>
            </p:cNvSpPr>
            <p:nvPr/>
          </p:nvSpPr>
          <p:spPr bwMode="auto">
            <a:xfrm>
              <a:off x="11091648" y="4052478"/>
              <a:ext cx="185138" cy="182880"/>
            </a:xfrm>
            <a:custGeom>
              <a:avLst/>
              <a:gdLst>
                <a:gd name="T0" fmla="*/ 130175 w 480"/>
                <a:gd name="T1" fmla="*/ 0 h 471"/>
                <a:gd name="T2" fmla="*/ 130175 w 480"/>
                <a:gd name="T3" fmla="*/ 0 h 471"/>
                <a:gd name="T4" fmla="*/ 0 w 480"/>
                <a:gd name="T5" fmla="*/ 126130 h 471"/>
                <a:gd name="T6" fmla="*/ 130175 w 480"/>
                <a:gd name="T7" fmla="*/ 256629 h 471"/>
                <a:gd name="T8" fmla="*/ 259808 w 480"/>
                <a:gd name="T9" fmla="*/ 126130 h 471"/>
                <a:gd name="T10" fmla="*/ 130175 w 480"/>
                <a:gd name="T11" fmla="*/ 0 h 471"/>
                <a:gd name="T12" fmla="*/ 187669 w 480"/>
                <a:gd name="T13" fmla="*/ 102106 h 471"/>
                <a:gd name="T14" fmla="*/ 187669 w 480"/>
                <a:gd name="T15" fmla="*/ 102106 h 471"/>
                <a:gd name="T16" fmla="*/ 135057 w 480"/>
                <a:gd name="T17" fmla="*/ 184554 h 471"/>
                <a:gd name="T18" fmla="*/ 105767 w 480"/>
                <a:gd name="T19" fmla="*/ 174180 h 471"/>
                <a:gd name="T20" fmla="*/ 86783 w 480"/>
                <a:gd name="T21" fmla="*/ 106474 h 471"/>
                <a:gd name="T22" fmla="*/ 72681 w 480"/>
                <a:gd name="T23" fmla="*/ 111388 h 471"/>
                <a:gd name="T24" fmla="*/ 67257 w 480"/>
                <a:gd name="T25" fmla="*/ 106474 h 471"/>
                <a:gd name="T26" fmla="*/ 105767 w 480"/>
                <a:gd name="T27" fmla="*/ 77535 h 471"/>
                <a:gd name="T28" fmla="*/ 125293 w 480"/>
                <a:gd name="T29" fmla="*/ 121216 h 471"/>
                <a:gd name="T30" fmla="*/ 135057 w 480"/>
                <a:gd name="T31" fmla="*/ 145241 h 471"/>
                <a:gd name="T32" fmla="*/ 154040 w 480"/>
                <a:gd name="T33" fmla="*/ 121216 h 471"/>
                <a:gd name="T34" fmla="*/ 139938 w 480"/>
                <a:gd name="T35" fmla="*/ 106474 h 471"/>
                <a:gd name="T36" fmla="*/ 187669 w 480"/>
                <a:gd name="T37" fmla="*/ 102106 h 47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0" h="471">
                  <a:moveTo>
                    <a:pt x="240" y="0"/>
                  </a:moveTo>
                  <a:lnTo>
                    <a:pt x="240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40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40" y="0"/>
                  </a:cubicBezTo>
                  <a:close/>
                  <a:moveTo>
                    <a:pt x="346" y="187"/>
                  </a:moveTo>
                  <a:lnTo>
                    <a:pt x="346" y="187"/>
                  </a:lnTo>
                  <a:cubicBezTo>
                    <a:pt x="337" y="257"/>
                    <a:pt x="266" y="319"/>
                    <a:pt x="249" y="338"/>
                  </a:cubicBezTo>
                  <a:cubicBezTo>
                    <a:pt x="222" y="346"/>
                    <a:pt x="205" y="328"/>
                    <a:pt x="195" y="319"/>
                  </a:cubicBezTo>
                  <a:cubicBezTo>
                    <a:pt x="187" y="301"/>
                    <a:pt x="169" y="204"/>
                    <a:pt x="160" y="195"/>
                  </a:cubicBezTo>
                  <a:cubicBezTo>
                    <a:pt x="151" y="195"/>
                    <a:pt x="134" y="204"/>
                    <a:pt x="134" y="204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124" y="195"/>
                    <a:pt x="160" y="151"/>
                    <a:pt x="195" y="142"/>
                  </a:cubicBezTo>
                  <a:cubicBezTo>
                    <a:pt x="222" y="134"/>
                    <a:pt x="222" y="187"/>
                    <a:pt x="231" y="222"/>
                  </a:cubicBezTo>
                  <a:cubicBezTo>
                    <a:pt x="240" y="248"/>
                    <a:pt x="240" y="266"/>
                    <a:pt x="249" y="266"/>
                  </a:cubicBezTo>
                  <a:cubicBezTo>
                    <a:pt x="258" y="266"/>
                    <a:pt x="266" y="248"/>
                    <a:pt x="284" y="222"/>
                  </a:cubicBezTo>
                  <a:cubicBezTo>
                    <a:pt x="293" y="204"/>
                    <a:pt x="275" y="178"/>
                    <a:pt x="258" y="195"/>
                  </a:cubicBezTo>
                  <a:cubicBezTo>
                    <a:pt x="266" y="134"/>
                    <a:pt x="364" y="116"/>
                    <a:pt x="346" y="187"/>
                  </a:cubicBezTo>
                  <a:close/>
                </a:path>
              </a:pathLst>
            </a:custGeom>
            <a:grpFill/>
            <a:ln w="12700"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7" name="Freeform 59"/>
            <p:cNvSpPr>
              <a:spLocks noChangeAspect="1" noChangeArrowheads="1"/>
            </p:cNvSpPr>
            <p:nvPr/>
          </p:nvSpPr>
          <p:spPr bwMode="auto">
            <a:xfrm>
              <a:off x="10832957" y="4052478"/>
              <a:ext cx="185138" cy="182880"/>
            </a:xfrm>
            <a:custGeom>
              <a:avLst/>
              <a:gdLst>
                <a:gd name="T0" fmla="*/ 129903 w 479"/>
                <a:gd name="T1" fmla="*/ 0 h 471"/>
                <a:gd name="T2" fmla="*/ 129903 w 479"/>
                <a:gd name="T3" fmla="*/ 0 h 471"/>
                <a:gd name="T4" fmla="*/ 0 w 479"/>
                <a:gd name="T5" fmla="*/ 126130 h 471"/>
                <a:gd name="T6" fmla="*/ 129903 w 479"/>
                <a:gd name="T7" fmla="*/ 256629 h 471"/>
                <a:gd name="T8" fmla="*/ 259806 w 479"/>
                <a:gd name="T9" fmla="*/ 126130 h 471"/>
                <a:gd name="T10" fmla="*/ 129903 w 479"/>
                <a:gd name="T11" fmla="*/ 0 h 471"/>
                <a:gd name="T12" fmla="*/ 96204 w 479"/>
                <a:gd name="T13" fmla="*/ 155069 h 471"/>
                <a:gd name="T14" fmla="*/ 96204 w 479"/>
                <a:gd name="T15" fmla="*/ 155069 h 471"/>
                <a:gd name="T16" fmla="*/ 67397 w 479"/>
                <a:gd name="T17" fmla="*/ 126130 h 471"/>
                <a:gd name="T18" fmla="*/ 96204 w 479"/>
                <a:gd name="T19" fmla="*/ 102106 h 471"/>
                <a:gd name="T20" fmla="*/ 120120 w 479"/>
                <a:gd name="T21" fmla="*/ 126130 h 471"/>
                <a:gd name="T22" fmla="*/ 96204 w 479"/>
                <a:gd name="T23" fmla="*/ 155069 h 471"/>
                <a:gd name="T24" fmla="*/ 163058 w 479"/>
                <a:gd name="T25" fmla="*/ 155069 h 471"/>
                <a:gd name="T26" fmla="*/ 163058 w 479"/>
                <a:gd name="T27" fmla="*/ 155069 h 471"/>
                <a:gd name="T28" fmla="*/ 139143 w 479"/>
                <a:gd name="T29" fmla="*/ 126130 h 471"/>
                <a:gd name="T30" fmla="*/ 163058 w 479"/>
                <a:gd name="T31" fmla="*/ 102106 h 471"/>
                <a:gd name="T32" fmla="*/ 192409 w 479"/>
                <a:gd name="T33" fmla="*/ 126130 h 471"/>
                <a:gd name="T34" fmla="*/ 163058 w 479"/>
                <a:gd name="T35" fmla="*/ 155069 h 47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79" h="471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9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177" y="284"/>
                  </a:moveTo>
                  <a:lnTo>
                    <a:pt x="177" y="284"/>
                  </a:lnTo>
                  <a:cubicBezTo>
                    <a:pt x="150" y="284"/>
                    <a:pt x="124" y="266"/>
                    <a:pt x="124" y="231"/>
                  </a:cubicBezTo>
                  <a:cubicBezTo>
                    <a:pt x="124" y="204"/>
                    <a:pt x="150" y="187"/>
                    <a:pt x="177" y="187"/>
                  </a:cubicBezTo>
                  <a:cubicBezTo>
                    <a:pt x="203" y="187"/>
                    <a:pt x="221" y="204"/>
                    <a:pt x="221" y="231"/>
                  </a:cubicBezTo>
                  <a:cubicBezTo>
                    <a:pt x="221" y="266"/>
                    <a:pt x="203" y="284"/>
                    <a:pt x="177" y="284"/>
                  </a:cubicBezTo>
                  <a:close/>
                  <a:moveTo>
                    <a:pt x="300" y="284"/>
                  </a:moveTo>
                  <a:lnTo>
                    <a:pt x="300" y="284"/>
                  </a:lnTo>
                  <a:cubicBezTo>
                    <a:pt x="275" y="284"/>
                    <a:pt x="256" y="266"/>
                    <a:pt x="256" y="231"/>
                  </a:cubicBezTo>
                  <a:cubicBezTo>
                    <a:pt x="256" y="204"/>
                    <a:pt x="275" y="187"/>
                    <a:pt x="300" y="187"/>
                  </a:cubicBezTo>
                  <a:cubicBezTo>
                    <a:pt x="328" y="187"/>
                    <a:pt x="354" y="204"/>
                    <a:pt x="354" y="231"/>
                  </a:cubicBezTo>
                  <a:cubicBezTo>
                    <a:pt x="354" y="266"/>
                    <a:pt x="328" y="284"/>
                    <a:pt x="300" y="284"/>
                  </a:cubicBezTo>
                  <a:close/>
                </a:path>
              </a:pathLst>
            </a:custGeom>
            <a:grpFill/>
            <a:ln w="12700"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8" name="Freeform 86"/>
            <p:cNvSpPr>
              <a:spLocks noChangeAspect="1" noChangeArrowheads="1"/>
            </p:cNvSpPr>
            <p:nvPr/>
          </p:nvSpPr>
          <p:spPr bwMode="auto">
            <a:xfrm>
              <a:off x="11350339" y="4052478"/>
              <a:ext cx="186267" cy="182880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 w="12700"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6550925" y="5920706"/>
            <a:ext cx="5641074" cy="951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088979" y="6270711"/>
            <a:ext cx="1596573" cy="25179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NEW LAYOUT </a:t>
            </a:r>
            <a:r>
              <a:rPr lang="en-US" sz="11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2021</a:t>
            </a:r>
            <a:endParaRPr lang="id-ID" sz="1100" b="1" dirty="0" smtClean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291328" y="839402"/>
            <a:ext cx="457200" cy="587267"/>
            <a:chOff x="8164513" y="1130300"/>
            <a:chExt cx="552450" cy="709613"/>
          </a:xfrm>
          <a:solidFill>
            <a:schemeClr val="bg1"/>
          </a:solidFill>
        </p:grpSpPr>
        <p:sp>
          <p:nvSpPr>
            <p:cNvPr id="53" name="Freeform 12"/>
            <p:cNvSpPr>
              <a:spLocks noEditPoints="1"/>
            </p:cNvSpPr>
            <p:nvPr/>
          </p:nvSpPr>
          <p:spPr bwMode="auto">
            <a:xfrm>
              <a:off x="8189913" y="1130300"/>
              <a:ext cx="504825" cy="334963"/>
            </a:xfrm>
            <a:custGeom>
              <a:avLst/>
              <a:gdLst/>
              <a:ahLst/>
              <a:cxnLst>
                <a:cxn ang="0">
                  <a:pos x="166" y="111"/>
                </a:cxn>
                <a:cxn ang="0">
                  <a:pos x="89" y="117"/>
                </a:cxn>
                <a:cxn ang="0">
                  <a:pos x="11" y="111"/>
                </a:cxn>
                <a:cxn ang="0">
                  <a:pos x="7" y="111"/>
                </a:cxn>
                <a:cxn ang="0">
                  <a:pos x="7" y="107"/>
                </a:cxn>
                <a:cxn ang="0">
                  <a:pos x="2" y="50"/>
                </a:cxn>
                <a:cxn ang="0">
                  <a:pos x="16" y="28"/>
                </a:cxn>
                <a:cxn ang="0">
                  <a:pos x="50" y="7"/>
                </a:cxn>
                <a:cxn ang="0">
                  <a:pos x="89" y="1"/>
                </a:cxn>
                <a:cxn ang="0">
                  <a:pos x="127" y="7"/>
                </a:cxn>
                <a:cxn ang="0">
                  <a:pos x="161" y="28"/>
                </a:cxn>
                <a:cxn ang="0">
                  <a:pos x="175" y="50"/>
                </a:cxn>
                <a:cxn ang="0">
                  <a:pos x="170" y="107"/>
                </a:cxn>
                <a:cxn ang="0">
                  <a:pos x="170" y="111"/>
                </a:cxn>
                <a:cxn ang="0">
                  <a:pos x="166" y="111"/>
                </a:cxn>
                <a:cxn ang="0">
                  <a:pos x="15" y="102"/>
                </a:cxn>
                <a:cxn ang="0">
                  <a:pos x="88" y="111"/>
                </a:cxn>
                <a:cxn ang="0">
                  <a:pos x="162" y="102"/>
                </a:cxn>
                <a:cxn ang="0">
                  <a:pos x="166" y="51"/>
                </a:cxn>
                <a:cxn ang="0">
                  <a:pos x="155" y="34"/>
                </a:cxn>
                <a:cxn ang="0">
                  <a:pos x="123" y="15"/>
                </a:cxn>
                <a:cxn ang="0">
                  <a:pos x="89" y="10"/>
                </a:cxn>
                <a:cxn ang="0">
                  <a:pos x="88" y="10"/>
                </a:cxn>
                <a:cxn ang="0">
                  <a:pos x="54" y="15"/>
                </a:cxn>
                <a:cxn ang="0">
                  <a:pos x="22" y="34"/>
                </a:cxn>
                <a:cxn ang="0">
                  <a:pos x="11" y="51"/>
                </a:cxn>
                <a:cxn ang="0">
                  <a:pos x="15" y="102"/>
                </a:cxn>
              </a:cxnLst>
              <a:rect l="0" t="0" r="r" b="b"/>
              <a:pathLst>
                <a:path w="177" h="117">
                  <a:moveTo>
                    <a:pt x="166" y="111"/>
                  </a:moveTo>
                  <a:cubicBezTo>
                    <a:pt x="89" y="117"/>
                    <a:pt x="89" y="117"/>
                    <a:pt x="89" y="117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7"/>
                    <a:pt x="0" y="67"/>
                    <a:pt x="2" y="50"/>
                  </a:cubicBezTo>
                  <a:cubicBezTo>
                    <a:pt x="2" y="42"/>
                    <a:pt x="8" y="34"/>
                    <a:pt x="16" y="28"/>
                  </a:cubicBezTo>
                  <a:cubicBezTo>
                    <a:pt x="26" y="19"/>
                    <a:pt x="40" y="11"/>
                    <a:pt x="50" y="7"/>
                  </a:cubicBezTo>
                  <a:cubicBezTo>
                    <a:pt x="67" y="0"/>
                    <a:pt x="86" y="1"/>
                    <a:pt x="89" y="1"/>
                  </a:cubicBezTo>
                  <a:cubicBezTo>
                    <a:pt x="91" y="1"/>
                    <a:pt x="110" y="0"/>
                    <a:pt x="127" y="7"/>
                  </a:cubicBezTo>
                  <a:cubicBezTo>
                    <a:pt x="137" y="11"/>
                    <a:pt x="151" y="19"/>
                    <a:pt x="161" y="28"/>
                  </a:cubicBezTo>
                  <a:cubicBezTo>
                    <a:pt x="169" y="34"/>
                    <a:pt x="175" y="42"/>
                    <a:pt x="175" y="50"/>
                  </a:cubicBezTo>
                  <a:cubicBezTo>
                    <a:pt x="177" y="67"/>
                    <a:pt x="170" y="107"/>
                    <a:pt x="170" y="107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6" y="111"/>
                    <a:pt x="166" y="111"/>
                    <a:pt x="166" y="111"/>
                  </a:cubicBezTo>
                  <a:close/>
                  <a:moveTo>
                    <a:pt x="15" y="102"/>
                  </a:moveTo>
                  <a:cubicBezTo>
                    <a:pt x="88" y="111"/>
                    <a:pt x="88" y="111"/>
                    <a:pt x="88" y="111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92"/>
                    <a:pt x="167" y="64"/>
                    <a:pt x="166" y="51"/>
                  </a:cubicBezTo>
                  <a:cubicBezTo>
                    <a:pt x="166" y="46"/>
                    <a:pt x="162" y="40"/>
                    <a:pt x="155" y="34"/>
                  </a:cubicBezTo>
                  <a:cubicBezTo>
                    <a:pt x="146" y="26"/>
                    <a:pt x="133" y="19"/>
                    <a:pt x="123" y="15"/>
                  </a:cubicBezTo>
                  <a:cubicBezTo>
                    <a:pt x="108" y="9"/>
                    <a:pt x="89" y="10"/>
                    <a:pt x="89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69" y="9"/>
                    <a:pt x="54" y="15"/>
                  </a:cubicBezTo>
                  <a:cubicBezTo>
                    <a:pt x="44" y="19"/>
                    <a:pt x="31" y="26"/>
                    <a:pt x="22" y="34"/>
                  </a:cubicBezTo>
                  <a:cubicBezTo>
                    <a:pt x="16" y="40"/>
                    <a:pt x="11" y="46"/>
                    <a:pt x="11" y="51"/>
                  </a:cubicBezTo>
                  <a:cubicBezTo>
                    <a:pt x="10" y="64"/>
                    <a:pt x="14" y="92"/>
                    <a:pt x="15" y="10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54" name="Freeform 13"/>
            <p:cNvSpPr>
              <a:spLocks noEditPoints="1"/>
            </p:cNvSpPr>
            <p:nvPr/>
          </p:nvSpPr>
          <p:spPr bwMode="auto">
            <a:xfrm>
              <a:off x="8164513" y="1408113"/>
              <a:ext cx="552450" cy="431800"/>
            </a:xfrm>
            <a:custGeom>
              <a:avLst/>
              <a:gdLst/>
              <a:ahLst/>
              <a:cxnLst>
                <a:cxn ang="0">
                  <a:pos x="175" y="15"/>
                </a:cxn>
                <a:cxn ang="0">
                  <a:pos x="19" y="15"/>
                </a:cxn>
                <a:cxn ang="0">
                  <a:pos x="17" y="14"/>
                </a:cxn>
                <a:cxn ang="0">
                  <a:pos x="10" y="25"/>
                </a:cxn>
                <a:cxn ang="0">
                  <a:pos x="12" y="46"/>
                </a:cxn>
                <a:cxn ang="0">
                  <a:pos x="20" y="58"/>
                </a:cxn>
                <a:cxn ang="0">
                  <a:pos x="28" y="63"/>
                </a:cxn>
                <a:cxn ang="0">
                  <a:pos x="31" y="64"/>
                </a:cxn>
                <a:cxn ang="0">
                  <a:pos x="32" y="67"/>
                </a:cxn>
                <a:cxn ang="0">
                  <a:pos x="49" y="117"/>
                </a:cxn>
                <a:cxn ang="0">
                  <a:pos x="51" y="119"/>
                </a:cxn>
                <a:cxn ang="0">
                  <a:pos x="97" y="142"/>
                </a:cxn>
                <a:cxn ang="0">
                  <a:pos x="143" y="119"/>
                </a:cxn>
                <a:cxn ang="0">
                  <a:pos x="145" y="117"/>
                </a:cxn>
                <a:cxn ang="0">
                  <a:pos x="162" y="67"/>
                </a:cxn>
                <a:cxn ang="0">
                  <a:pos x="163" y="64"/>
                </a:cxn>
                <a:cxn ang="0">
                  <a:pos x="166" y="63"/>
                </a:cxn>
                <a:cxn ang="0">
                  <a:pos x="174" y="58"/>
                </a:cxn>
                <a:cxn ang="0">
                  <a:pos x="182" y="46"/>
                </a:cxn>
                <a:cxn ang="0">
                  <a:pos x="184" y="25"/>
                </a:cxn>
                <a:cxn ang="0">
                  <a:pos x="177" y="14"/>
                </a:cxn>
                <a:cxn ang="0">
                  <a:pos x="175" y="15"/>
                </a:cxn>
                <a:cxn ang="0">
                  <a:pos x="20" y="6"/>
                </a:cxn>
                <a:cxn ang="0">
                  <a:pos x="174" y="6"/>
                </a:cxn>
                <a:cxn ang="0">
                  <a:pos x="193" y="25"/>
                </a:cxn>
                <a:cxn ang="0">
                  <a:pos x="190" y="49"/>
                </a:cxn>
                <a:cxn ang="0">
                  <a:pos x="180" y="65"/>
                </a:cxn>
                <a:cxn ang="0">
                  <a:pos x="171" y="71"/>
                </a:cxn>
                <a:cxn ang="0">
                  <a:pos x="151" y="123"/>
                </a:cxn>
                <a:cxn ang="0">
                  <a:pos x="150" y="125"/>
                </a:cxn>
                <a:cxn ang="0">
                  <a:pos x="97" y="151"/>
                </a:cxn>
                <a:cxn ang="0">
                  <a:pos x="44" y="125"/>
                </a:cxn>
                <a:cxn ang="0">
                  <a:pos x="43" y="123"/>
                </a:cxn>
                <a:cxn ang="0">
                  <a:pos x="23" y="71"/>
                </a:cxn>
                <a:cxn ang="0">
                  <a:pos x="14" y="65"/>
                </a:cxn>
                <a:cxn ang="0">
                  <a:pos x="4" y="49"/>
                </a:cxn>
                <a:cxn ang="0">
                  <a:pos x="1" y="25"/>
                </a:cxn>
                <a:cxn ang="0">
                  <a:pos x="20" y="6"/>
                </a:cxn>
              </a:cxnLst>
              <a:rect l="0" t="0" r="r" b="b"/>
              <a:pathLst>
                <a:path w="194" h="151">
                  <a:moveTo>
                    <a:pt x="175" y="15"/>
                  </a:moveTo>
                  <a:cubicBezTo>
                    <a:pt x="19" y="15"/>
                    <a:pt x="19" y="15"/>
                    <a:pt x="19" y="1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0" y="11"/>
                    <a:pt x="10" y="25"/>
                  </a:cubicBezTo>
                  <a:cubicBezTo>
                    <a:pt x="9" y="34"/>
                    <a:pt x="10" y="41"/>
                    <a:pt x="12" y="46"/>
                  </a:cubicBezTo>
                  <a:cubicBezTo>
                    <a:pt x="14" y="52"/>
                    <a:pt x="17" y="56"/>
                    <a:pt x="20" y="58"/>
                  </a:cubicBezTo>
                  <a:cubicBezTo>
                    <a:pt x="25" y="62"/>
                    <a:pt x="28" y="63"/>
                    <a:pt x="28" y="63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4" y="100"/>
                    <a:pt x="49" y="117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65" y="135"/>
                    <a:pt x="71" y="142"/>
                    <a:pt x="97" y="142"/>
                  </a:cubicBezTo>
                  <a:cubicBezTo>
                    <a:pt x="123" y="142"/>
                    <a:pt x="129" y="135"/>
                    <a:pt x="143" y="119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60" y="100"/>
                    <a:pt x="162" y="67"/>
                    <a:pt x="162" y="67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66" y="63"/>
                    <a:pt x="166" y="63"/>
                    <a:pt x="166" y="63"/>
                  </a:cubicBezTo>
                  <a:cubicBezTo>
                    <a:pt x="166" y="63"/>
                    <a:pt x="169" y="62"/>
                    <a:pt x="174" y="58"/>
                  </a:cubicBezTo>
                  <a:cubicBezTo>
                    <a:pt x="177" y="56"/>
                    <a:pt x="180" y="52"/>
                    <a:pt x="182" y="46"/>
                  </a:cubicBezTo>
                  <a:cubicBezTo>
                    <a:pt x="184" y="41"/>
                    <a:pt x="185" y="34"/>
                    <a:pt x="184" y="25"/>
                  </a:cubicBezTo>
                  <a:cubicBezTo>
                    <a:pt x="184" y="11"/>
                    <a:pt x="177" y="14"/>
                    <a:pt x="177" y="14"/>
                  </a:cubicBezTo>
                  <a:cubicBezTo>
                    <a:pt x="175" y="15"/>
                    <a:pt x="175" y="15"/>
                    <a:pt x="175" y="15"/>
                  </a:cubicBezTo>
                  <a:close/>
                  <a:moveTo>
                    <a:pt x="20" y="6"/>
                  </a:moveTo>
                  <a:cubicBezTo>
                    <a:pt x="174" y="6"/>
                    <a:pt x="174" y="6"/>
                    <a:pt x="174" y="6"/>
                  </a:cubicBezTo>
                  <a:cubicBezTo>
                    <a:pt x="179" y="4"/>
                    <a:pt x="193" y="0"/>
                    <a:pt x="193" y="25"/>
                  </a:cubicBezTo>
                  <a:cubicBezTo>
                    <a:pt x="194" y="35"/>
                    <a:pt x="192" y="42"/>
                    <a:pt x="190" y="49"/>
                  </a:cubicBezTo>
                  <a:cubicBezTo>
                    <a:pt x="188" y="57"/>
                    <a:pt x="184" y="62"/>
                    <a:pt x="180" y="65"/>
                  </a:cubicBezTo>
                  <a:cubicBezTo>
                    <a:pt x="176" y="68"/>
                    <a:pt x="173" y="70"/>
                    <a:pt x="171" y="71"/>
                  </a:cubicBezTo>
                  <a:cubicBezTo>
                    <a:pt x="170" y="80"/>
                    <a:pt x="165" y="107"/>
                    <a:pt x="151" y="123"/>
                  </a:cubicBezTo>
                  <a:cubicBezTo>
                    <a:pt x="150" y="125"/>
                    <a:pt x="150" y="125"/>
                    <a:pt x="150" y="125"/>
                  </a:cubicBezTo>
                  <a:cubicBezTo>
                    <a:pt x="134" y="143"/>
                    <a:pt x="127" y="151"/>
                    <a:pt x="97" y="151"/>
                  </a:cubicBezTo>
                  <a:cubicBezTo>
                    <a:pt x="67" y="151"/>
                    <a:pt x="60" y="143"/>
                    <a:pt x="44" y="125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29" y="107"/>
                    <a:pt x="24" y="80"/>
                    <a:pt x="23" y="71"/>
                  </a:cubicBezTo>
                  <a:cubicBezTo>
                    <a:pt x="21" y="70"/>
                    <a:pt x="18" y="68"/>
                    <a:pt x="14" y="65"/>
                  </a:cubicBezTo>
                  <a:cubicBezTo>
                    <a:pt x="11" y="62"/>
                    <a:pt x="6" y="57"/>
                    <a:pt x="4" y="49"/>
                  </a:cubicBezTo>
                  <a:cubicBezTo>
                    <a:pt x="2" y="42"/>
                    <a:pt x="0" y="35"/>
                    <a:pt x="1" y="25"/>
                  </a:cubicBezTo>
                  <a:cubicBezTo>
                    <a:pt x="1" y="0"/>
                    <a:pt x="15" y="4"/>
                    <a:pt x="20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55" name="Freeform 14"/>
            <p:cNvSpPr>
              <a:spLocks/>
            </p:cNvSpPr>
            <p:nvPr/>
          </p:nvSpPr>
          <p:spPr bwMode="auto">
            <a:xfrm>
              <a:off x="8196263" y="1412875"/>
              <a:ext cx="495300" cy="157163"/>
            </a:xfrm>
            <a:custGeom>
              <a:avLst/>
              <a:gdLst/>
              <a:ahLst/>
              <a:cxnLst>
                <a:cxn ang="0">
                  <a:pos x="87" y="23"/>
                </a:cxn>
                <a:cxn ang="0">
                  <a:pos x="71" y="48"/>
                </a:cxn>
                <a:cxn ang="0">
                  <a:pos x="23" y="50"/>
                </a:cxn>
                <a:cxn ang="0">
                  <a:pos x="13" y="22"/>
                </a:cxn>
                <a:cxn ang="0">
                  <a:pos x="4" y="13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69" y="2"/>
                </a:cxn>
                <a:cxn ang="0">
                  <a:pos x="81" y="6"/>
                </a:cxn>
                <a:cxn ang="0">
                  <a:pos x="87" y="9"/>
                </a:cxn>
                <a:cxn ang="0">
                  <a:pos x="93" y="6"/>
                </a:cxn>
                <a:cxn ang="0">
                  <a:pos x="105" y="2"/>
                </a:cxn>
                <a:cxn ang="0">
                  <a:pos x="158" y="3"/>
                </a:cxn>
                <a:cxn ang="0">
                  <a:pos x="168" y="0"/>
                </a:cxn>
                <a:cxn ang="0">
                  <a:pos x="169" y="13"/>
                </a:cxn>
                <a:cxn ang="0">
                  <a:pos x="160" y="22"/>
                </a:cxn>
                <a:cxn ang="0">
                  <a:pos x="150" y="50"/>
                </a:cxn>
                <a:cxn ang="0">
                  <a:pos x="103" y="48"/>
                </a:cxn>
                <a:cxn ang="0">
                  <a:pos x="87" y="23"/>
                </a:cxn>
              </a:cxnLst>
              <a:rect l="0" t="0" r="r" b="b"/>
              <a:pathLst>
                <a:path w="174" h="55">
                  <a:moveTo>
                    <a:pt x="87" y="23"/>
                  </a:moveTo>
                  <a:cubicBezTo>
                    <a:pt x="81" y="24"/>
                    <a:pt x="77" y="41"/>
                    <a:pt x="71" y="48"/>
                  </a:cubicBezTo>
                  <a:cubicBezTo>
                    <a:pt x="65" y="55"/>
                    <a:pt x="31" y="54"/>
                    <a:pt x="23" y="50"/>
                  </a:cubicBezTo>
                  <a:cubicBezTo>
                    <a:pt x="15" y="46"/>
                    <a:pt x="17" y="34"/>
                    <a:pt x="13" y="22"/>
                  </a:cubicBezTo>
                  <a:cubicBezTo>
                    <a:pt x="9" y="9"/>
                    <a:pt x="8" y="18"/>
                    <a:pt x="4" y="13"/>
                  </a:cubicBezTo>
                  <a:cubicBezTo>
                    <a:pt x="0" y="7"/>
                    <a:pt x="5" y="0"/>
                    <a:pt x="5" y="0"/>
                  </a:cubicBezTo>
                  <a:cubicBezTo>
                    <a:pt x="5" y="0"/>
                    <a:pt x="7" y="3"/>
                    <a:pt x="15" y="3"/>
                  </a:cubicBezTo>
                  <a:cubicBezTo>
                    <a:pt x="24" y="2"/>
                    <a:pt x="62" y="2"/>
                    <a:pt x="69" y="2"/>
                  </a:cubicBezTo>
                  <a:cubicBezTo>
                    <a:pt x="75" y="2"/>
                    <a:pt x="78" y="3"/>
                    <a:pt x="81" y="6"/>
                  </a:cubicBezTo>
                  <a:cubicBezTo>
                    <a:pt x="83" y="9"/>
                    <a:pt x="85" y="9"/>
                    <a:pt x="87" y="9"/>
                  </a:cubicBezTo>
                  <a:cubicBezTo>
                    <a:pt x="89" y="9"/>
                    <a:pt x="90" y="9"/>
                    <a:pt x="93" y="6"/>
                  </a:cubicBezTo>
                  <a:cubicBezTo>
                    <a:pt x="95" y="3"/>
                    <a:pt x="98" y="2"/>
                    <a:pt x="105" y="2"/>
                  </a:cubicBezTo>
                  <a:cubicBezTo>
                    <a:pt x="112" y="2"/>
                    <a:pt x="149" y="2"/>
                    <a:pt x="158" y="3"/>
                  </a:cubicBezTo>
                  <a:cubicBezTo>
                    <a:pt x="166" y="3"/>
                    <a:pt x="168" y="0"/>
                    <a:pt x="168" y="0"/>
                  </a:cubicBezTo>
                  <a:cubicBezTo>
                    <a:pt x="168" y="0"/>
                    <a:pt x="174" y="7"/>
                    <a:pt x="169" y="13"/>
                  </a:cubicBezTo>
                  <a:cubicBezTo>
                    <a:pt x="165" y="18"/>
                    <a:pt x="164" y="9"/>
                    <a:pt x="160" y="22"/>
                  </a:cubicBezTo>
                  <a:cubicBezTo>
                    <a:pt x="156" y="34"/>
                    <a:pt x="158" y="46"/>
                    <a:pt x="150" y="50"/>
                  </a:cubicBezTo>
                  <a:cubicBezTo>
                    <a:pt x="142" y="54"/>
                    <a:pt x="109" y="55"/>
                    <a:pt x="103" y="48"/>
                  </a:cubicBezTo>
                  <a:cubicBezTo>
                    <a:pt x="96" y="41"/>
                    <a:pt x="93" y="24"/>
                    <a:pt x="87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56" name="Freeform 15"/>
            <p:cNvSpPr>
              <a:spLocks noEditPoints="1"/>
            </p:cNvSpPr>
            <p:nvPr/>
          </p:nvSpPr>
          <p:spPr bwMode="auto">
            <a:xfrm>
              <a:off x="8232775" y="1241425"/>
              <a:ext cx="412750" cy="168275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0" y="36"/>
                </a:cxn>
                <a:cxn ang="0">
                  <a:pos x="21" y="30"/>
                </a:cxn>
                <a:cxn ang="0">
                  <a:pos x="42" y="25"/>
                </a:cxn>
                <a:cxn ang="0">
                  <a:pos x="74" y="23"/>
                </a:cxn>
                <a:cxn ang="0">
                  <a:pos x="78" y="23"/>
                </a:cxn>
                <a:cxn ang="0">
                  <a:pos x="79" y="24"/>
                </a:cxn>
                <a:cxn ang="0">
                  <a:pos x="79" y="24"/>
                </a:cxn>
                <a:cxn ang="0">
                  <a:pos x="76" y="31"/>
                </a:cxn>
                <a:cxn ang="0">
                  <a:pos x="110" y="22"/>
                </a:cxn>
                <a:cxn ang="0">
                  <a:pos x="132" y="6"/>
                </a:cxn>
                <a:cxn ang="0">
                  <a:pos x="136" y="0"/>
                </a:cxn>
                <a:cxn ang="0">
                  <a:pos x="136" y="6"/>
                </a:cxn>
                <a:cxn ang="0">
                  <a:pos x="145" y="46"/>
                </a:cxn>
                <a:cxn ang="0">
                  <a:pos x="141" y="55"/>
                </a:cxn>
                <a:cxn ang="0">
                  <a:pos x="132" y="11"/>
                </a:cxn>
                <a:cxn ang="0">
                  <a:pos x="132" y="10"/>
                </a:cxn>
                <a:cxn ang="0">
                  <a:pos x="132" y="10"/>
                </a:cxn>
                <a:cxn ang="0">
                  <a:pos x="107" y="30"/>
                </a:cxn>
                <a:cxn ang="0">
                  <a:pos x="69" y="40"/>
                </a:cxn>
                <a:cxn ang="0">
                  <a:pos x="62" y="38"/>
                </a:cxn>
                <a:cxn ang="0">
                  <a:pos x="65" y="31"/>
                </a:cxn>
                <a:cxn ang="0">
                  <a:pos x="39" y="33"/>
                </a:cxn>
                <a:cxn ang="0">
                  <a:pos x="18" y="38"/>
                </a:cxn>
                <a:cxn ang="0">
                  <a:pos x="8" y="44"/>
                </a:cxn>
                <a:cxn ang="0">
                  <a:pos x="4" y="55"/>
                </a:cxn>
                <a:cxn ang="0">
                  <a:pos x="0" y="59"/>
                </a:cxn>
                <a:cxn ang="0">
                  <a:pos x="68" y="31"/>
                </a:cxn>
                <a:cxn ang="0">
                  <a:pos x="67" y="31"/>
                </a:cxn>
                <a:cxn ang="0">
                  <a:pos x="68" y="31"/>
                </a:cxn>
                <a:cxn ang="0">
                  <a:pos x="68" y="31"/>
                </a:cxn>
                <a:cxn ang="0">
                  <a:pos x="75" y="31"/>
                </a:cxn>
                <a:cxn ang="0">
                  <a:pos x="74" y="31"/>
                </a:cxn>
                <a:cxn ang="0">
                  <a:pos x="74" y="31"/>
                </a:cxn>
                <a:cxn ang="0">
                  <a:pos x="74" y="31"/>
                </a:cxn>
                <a:cxn ang="0">
                  <a:pos x="75" y="31"/>
                </a:cxn>
                <a:cxn ang="0">
                  <a:pos x="75" y="31"/>
                </a:cxn>
                <a:cxn ang="0">
                  <a:pos x="75" y="31"/>
                </a:cxn>
                <a:cxn ang="0">
                  <a:pos x="74" y="31"/>
                </a:cxn>
                <a:cxn ang="0">
                  <a:pos x="75" y="31"/>
                </a:cxn>
                <a:cxn ang="0">
                  <a:pos x="75" y="31"/>
                </a:cxn>
                <a:cxn ang="0">
                  <a:pos x="75" y="31"/>
                </a:cxn>
                <a:cxn ang="0">
                  <a:pos x="75" y="32"/>
                </a:cxn>
                <a:cxn ang="0">
                  <a:pos x="75" y="32"/>
                </a:cxn>
                <a:cxn ang="0">
                  <a:pos x="75" y="32"/>
                </a:cxn>
                <a:cxn ang="0">
                  <a:pos x="133" y="8"/>
                </a:cxn>
                <a:cxn ang="0">
                  <a:pos x="133" y="9"/>
                </a:cxn>
                <a:cxn ang="0">
                  <a:pos x="133" y="8"/>
                </a:cxn>
              </a:cxnLst>
              <a:rect l="0" t="0" r="r" b="b"/>
              <a:pathLst>
                <a:path w="145" h="59">
                  <a:moveTo>
                    <a:pt x="0" y="59"/>
                  </a:moveTo>
                  <a:cubicBezTo>
                    <a:pt x="0" y="59"/>
                    <a:pt x="3" y="44"/>
                    <a:pt x="10" y="36"/>
                  </a:cubicBezTo>
                  <a:cubicBezTo>
                    <a:pt x="13" y="34"/>
                    <a:pt x="16" y="32"/>
                    <a:pt x="21" y="30"/>
                  </a:cubicBezTo>
                  <a:cubicBezTo>
                    <a:pt x="26" y="28"/>
                    <a:pt x="33" y="26"/>
                    <a:pt x="42" y="25"/>
                  </a:cubicBezTo>
                  <a:cubicBezTo>
                    <a:pt x="57" y="23"/>
                    <a:pt x="67" y="23"/>
                    <a:pt x="74" y="23"/>
                  </a:cubicBezTo>
                  <a:cubicBezTo>
                    <a:pt x="75" y="23"/>
                    <a:pt x="76" y="23"/>
                    <a:pt x="78" y="23"/>
                  </a:cubicBezTo>
                  <a:cubicBezTo>
                    <a:pt x="78" y="23"/>
                    <a:pt x="79" y="23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8"/>
                    <a:pt x="78" y="30"/>
                    <a:pt x="76" y="31"/>
                  </a:cubicBezTo>
                  <a:cubicBezTo>
                    <a:pt x="85" y="30"/>
                    <a:pt x="98" y="27"/>
                    <a:pt x="110" y="22"/>
                  </a:cubicBezTo>
                  <a:cubicBezTo>
                    <a:pt x="120" y="17"/>
                    <a:pt x="128" y="12"/>
                    <a:pt x="132" y="6"/>
                  </a:cubicBezTo>
                  <a:cubicBezTo>
                    <a:pt x="134" y="2"/>
                    <a:pt x="136" y="0"/>
                    <a:pt x="136" y="0"/>
                  </a:cubicBezTo>
                  <a:cubicBezTo>
                    <a:pt x="137" y="1"/>
                    <a:pt x="137" y="3"/>
                    <a:pt x="136" y="6"/>
                  </a:cubicBezTo>
                  <a:cubicBezTo>
                    <a:pt x="135" y="15"/>
                    <a:pt x="131" y="36"/>
                    <a:pt x="145" y="46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26" y="43"/>
                    <a:pt x="130" y="20"/>
                    <a:pt x="132" y="11"/>
                  </a:cubicBezTo>
                  <a:cubicBezTo>
                    <a:pt x="132" y="10"/>
                    <a:pt x="132" y="10"/>
                    <a:pt x="132" y="10"/>
                  </a:cubicBezTo>
                  <a:cubicBezTo>
                    <a:pt x="132" y="10"/>
                    <a:pt x="132" y="10"/>
                    <a:pt x="132" y="10"/>
                  </a:cubicBezTo>
                  <a:cubicBezTo>
                    <a:pt x="127" y="18"/>
                    <a:pt x="118" y="25"/>
                    <a:pt x="107" y="30"/>
                  </a:cubicBezTo>
                  <a:cubicBezTo>
                    <a:pt x="94" y="36"/>
                    <a:pt x="78" y="39"/>
                    <a:pt x="69" y="40"/>
                  </a:cubicBezTo>
                  <a:cubicBezTo>
                    <a:pt x="64" y="40"/>
                    <a:pt x="62" y="39"/>
                    <a:pt x="62" y="38"/>
                  </a:cubicBezTo>
                  <a:cubicBezTo>
                    <a:pt x="62" y="35"/>
                    <a:pt x="63" y="33"/>
                    <a:pt x="65" y="31"/>
                  </a:cubicBezTo>
                  <a:cubicBezTo>
                    <a:pt x="59" y="31"/>
                    <a:pt x="50" y="32"/>
                    <a:pt x="39" y="33"/>
                  </a:cubicBezTo>
                  <a:cubicBezTo>
                    <a:pt x="30" y="35"/>
                    <a:pt x="23" y="36"/>
                    <a:pt x="18" y="38"/>
                  </a:cubicBezTo>
                  <a:cubicBezTo>
                    <a:pt x="14" y="40"/>
                    <a:pt x="11" y="42"/>
                    <a:pt x="8" y="44"/>
                  </a:cubicBezTo>
                  <a:cubicBezTo>
                    <a:pt x="6" y="47"/>
                    <a:pt x="4" y="55"/>
                    <a:pt x="4" y="55"/>
                  </a:cubicBezTo>
                  <a:cubicBezTo>
                    <a:pt x="0" y="59"/>
                    <a:pt x="0" y="59"/>
                    <a:pt x="0" y="59"/>
                  </a:cubicBezTo>
                  <a:close/>
                  <a:moveTo>
                    <a:pt x="68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7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lose/>
                  <a:moveTo>
                    <a:pt x="75" y="31"/>
                  </a:moveTo>
                  <a:cubicBezTo>
                    <a:pt x="74" y="31"/>
                    <a:pt x="74" y="31"/>
                    <a:pt x="74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1"/>
                    <a:pt x="75" y="31"/>
                    <a:pt x="75" y="31"/>
                  </a:cubicBezTo>
                  <a:close/>
                  <a:moveTo>
                    <a:pt x="75" y="31"/>
                  </a:moveTo>
                  <a:cubicBezTo>
                    <a:pt x="75" y="31"/>
                    <a:pt x="74" y="31"/>
                    <a:pt x="74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1"/>
                    <a:pt x="75" y="31"/>
                    <a:pt x="75" y="31"/>
                  </a:cubicBezTo>
                  <a:close/>
                  <a:moveTo>
                    <a:pt x="75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75" y="32"/>
                    <a:pt x="75" y="32"/>
                  </a:cubicBezTo>
                  <a:close/>
                  <a:moveTo>
                    <a:pt x="133" y="8"/>
                  </a:moveTo>
                  <a:cubicBezTo>
                    <a:pt x="133" y="8"/>
                    <a:pt x="133" y="9"/>
                    <a:pt x="133" y="9"/>
                  </a:cubicBezTo>
                  <a:cubicBezTo>
                    <a:pt x="133" y="9"/>
                    <a:pt x="133" y="8"/>
                    <a:pt x="133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66279" y="274099"/>
            <a:ext cx="2685143" cy="359517"/>
            <a:chOff x="7518400" y="1167330"/>
            <a:chExt cx="2685143" cy="359517"/>
          </a:xfrm>
        </p:grpSpPr>
        <p:grpSp>
          <p:nvGrpSpPr>
            <p:cNvPr id="58" name="Group 57"/>
            <p:cNvGrpSpPr/>
            <p:nvPr/>
          </p:nvGrpSpPr>
          <p:grpSpPr>
            <a:xfrm>
              <a:off x="7518400" y="1268900"/>
              <a:ext cx="703649" cy="182880"/>
              <a:chOff x="10832957" y="4052478"/>
              <a:chExt cx="703649" cy="182880"/>
            </a:xfrm>
            <a:solidFill>
              <a:schemeClr val="bg1"/>
            </a:solidFill>
          </p:grpSpPr>
          <p:sp>
            <p:nvSpPr>
              <p:cNvPr id="60" name="Freeform 58"/>
              <p:cNvSpPr>
                <a:spLocks noChangeAspect="1" noChangeArrowheads="1"/>
              </p:cNvSpPr>
              <p:nvPr/>
            </p:nvSpPr>
            <p:spPr bwMode="auto">
              <a:xfrm>
                <a:off x="11091648" y="4052478"/>
                <a:ext cx="185138" cy="182880"/>
              </a:xfrm>
              <a:custGeom>
                <a:avLst/>
                <a:gdLst>
                  <a:gd name="T0" fmla="*/ 130175 w 480"/>
                  <a:gd name="T1" fmla="*/ 0 h 471"/>
                  <a:gd name="T2" fmla="*/ 130175 w 480"/>
                  <a:gd name="T3" fmla="*/ 0 h 471"/>
                  <a:gd name="T4" fmla="*/ 0 w 480"/>
                  <a:gd name="T5" fmla="*/ 126130 h 471"/>
                  <a:gd name="T6" fmla="*/ 130175 w 480"/>
                  <a:gd name="T7" fmla="*/ 256629 h 471"/>
                  <a:gd name="T8" fmla="*/ 259808 w 480"/>
                  <a:gd name="T9" fmla="*/ 126130 h 471"/>
                  <a:gd name="T10" fmla="*/ 130175 w 480"/>
                  <a:gd name="T11" fmla="*/ 0 h 471"/>
                  <a:gd name="T12" fmla="*/ 187669 w 480"/>
                  <a:gd name="T13" fmla="*/ 102106 h 471"/>
                  <a:gd name="T14" fmla="*/ 187669 w 480"/>
                  <a:gd name="T15" fmla="*/ 102106 h 471"/>
                  <a:gd name="T16" fmla="*/ 135057 w 480"/>
                  <a:gd name="T17" fmla="*/ 184554 h 471"/>
                  <a:gd name="T18" fmla="*/ 105767 w 480"/>
                  <a:gd name="T19" fmla="*/ 174180 h 471"/>
                  <a:gd name="T20" fmla="*/ 86783 w 480"/>
                  <a:gd name="T21" fmla="*/ 106474 h 471"/>
                  <a:gd name="T22" fmla="*/ 72681 w 480"/>
                  <a:gd name="T23" fmla="*/ 111388 h 471"/>
                  <a:gd name="T24" fmla="*/ 67257 w 480"/>
                  <a:gd name="T25" fmla="*/ 106474 h 471"/>
                  <a:gd name="T26" fmla="*/ 105767 w 480"/>
                  <a:gd name="T27" fmla="*/ 77535 h 471"/>
                  <a:gd name="T28" fmla="*/ 125293 w 480"/>
                  <a:gd name="T29" fmla="*/ 121216 h 471"/>
                  <a:gd name="T30" fmla="*/ 135057 w 480"/>
                  <a:gd name="T31" fmla="*/ 145241 h 471"/>
                  <a:gd name="T32" fmla="*/ 154040 w 480"/>
                  <a:gd name="T33" fmla="*/ 121216 h 471"/>
                  <a:gd name="T34" fmla="*/ 139938 w 480"/>
                  <a:gd name="T35" fmla="*/ 106474 h 471"/>
                  <a:gd name="T36" fmla="*/ 187669 w 480"/>
                  <a:gd name="T37" fmla="*/ 102106 h 47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0" h="471">
                    <a:moveTo>
                      <a:pt x="240" y="0"/>
                    </a:moveTo>
                    <a:lnTo>
                      <a:pt x="240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40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40" y="0"/>
                    </a:cubicBezTo>
                    <a:close/>
                    <a:moveTo>
                      <a:pt x="346" y="187"/>
                    </a:moveTo>
                    <a:lnTo>
                      <a:pt x="346" y="187"/>
                    </a:lnTo>
                    <a:cubicBezTo>
                      <a:pt x="337" y="257"/>
                      <a:pt x="266" y="319"/>
                      <a:pt x="249" y="338"/>
                    </a:cubicBezTo>
                    <a:cubicBezTo>
                      <a:pt x="222" y="346"/>
                      <a:pt x="205" y="328"/>
                      <a:pt x="195" y="319"/>
                    </a:cubicBezTo>
                    <a:cubicBezTo>
                      <a:pt x="187" y="301"/>
                      <a:pt x="169" y="204"/>
                      <a:pt x="160" y="195"/>
                    </a:cubicBezTo>
                    <a:cubicBezTo>
                      <a:pt x="151" y="195"/>
                      <a:pt x="134" y="204"/>
                      <a:pt x="134" y="204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24" y="195"/>
                      <a:pt x="160" y="151"/>
                      <a:pt x="195" y="142"/>
                    </a:cubicBezTo>
                    <a:cubicBezTo>
                      <a:pt x="222" y="134"/>
                      <a:pt x="222" y="187"/>
                      <a:pt x="231" y="222"/>
                    </a:cubicBezTo>
                    <a:cubicBezTo>
                      <a:pt x="240" y="248"/>
                      <a:pt x="240" y="266"/>
                      <a:pt x="249" y="266"/>
                    </a:cubicBezTo>
                    <a:cubicBezTo>
                      <a:pt x="258" y="266"/>
                      <a:pt x="266" y="248"/>
                      <a:pt x="284" y="222"/>
                    </a:cubicBezTo>
                    <a:cubicBezTo>
                      <a:pt x="293" y="204"/>
                      <a:pt x="275" y="178"/>
                      <a:pt x="258" y="195"/>
                    </a:cubicBezTo>
                    <a:cubicBezTo>
                      <a:pt x="266" y="134"/>
                      <a:pt x="364" y="116"/>
                      <a:pt x="346" y="187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61" name="Freeform 59"/>
              <p:cNvSpPr>
                <a:spLocks noChangeAspect="1" noChangeArrowheads="1"/>
              </p:cNvSpPr>
              <p:nvPr/>
            </p:nvSpPr>
            <p:spPr bwMode="auto">
              <a:xfrm>
                <a:off x="10832957" y="4052478"/>
                <a:ext cx="185138" cy="182880"/>
              </a:xfrm>
              <a:custGeom>
                <a:avLst/>
                <a:gdLst>
                  <a:gd name="T0" fmla="*/ 129903 w 479"/>
                  <a:gd name="T1" fmla="*/ 0 h 471"/>
                  <a:gd name="T2" fmla="*/ 129903 w 479"/>
                  <a:gd name="T3" fmla="*/ 0 h 471"/>
                  <a:gd name="T4" fmla="*/ 0 w 479"/>
                  <a:gd name="T5" fmla="*/ 126130 h 471"/>
                  <a:gd name="T6" fmla="*/ 129903 w 479"/>
                  <a:gd name="T7" fmla="*/ 256629 h 471"/>
                  <a:gd name="T8" fmla="*/ 259806 w 479"/>
                  <a:gd name="T9" fmla="*/ 126130 h 471"/>
                  <a:gd name="T10" fmla="*/ 129903 w 479"/>
                  <a:gd name="T11" fmla="*/ 0 h 471"/>
                  <a:gd name="T12" fmla="*/ 96204 w 479"/>
                  <a:gd name="T13" fmla="*/ 155069 h 471"/>
                  <a:gd name="T14" fmla="*/ 96204 w 479"/>
                  <a:gd name="T15" fmla="*/ 155069 h 471"/>
                  <a:gd name="T16" fmla="*/ 67397 w 479"/>
                  <a:gd name="T17" fmla="*/ 126130 h 471"/>
                  <a:gd name="T18" fmla="*/ 96204 w 479"/>
                  <a:gd name="T19" fmla="*/ 102106 h 471"/>
                  <a:gd name="T20" fmla="*/ 120120 w 479"/>
                  <a:gd name="T21" fmla="*/ 126130 h 471"/>
                  <a:gd name="T22" fmla="*/ 96204 w 479"/>
                  <a:gd name="T23" fmla="*/ 155069 h 471"/>
                  <a:gd name="T24" fmla="*/ 163058 w 479"/>
                  <a:gd name="T25" fmla="*/ 155069 h 471"/>
                  <a:gd name="T26" fmla="*/ 163058 w 479"/>
                  <a:gd name="T27" fmla="*/ 155069 h 471"/>
                  <a:gd name="T28" fmla="*/ 139143 w 479"/>
                  <a:gd name="T29" fmla="*/ 126130 h 471"/>
                  <a:gd name="T30" fmla="*/ 163058 w 479"/>
                  <a:gd name="T31" fmla="*/ 102106 h 471"/>
                  <a:gd name="T32" fmla="*/ 192409 w 479"/>
                  <a:gd name="T33" fmla="*/ 126130 h 471"/>
                  <a:gd name="T34" fmla="*/ 163058 w 479"/>
                  <a:gd name="T35" fmla="*/ 155069 h 4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9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7"/>
                      <a:pt x="0" y="231"/>
                    </a:cubicBezTo>
                    <a:cubicBezTo>
                      <a:pt x="0" y="363"/>
                      <a:pt x="106" y="470"/>
                      <a:pt x="239" y="470"/>
                    </a:cubicBezTo>
                    <a:cubicBezTo>
                      <a:pt x="372" y="470"/>
                      <a:pt x="478" y="363"/>
                      <a:pt x="478" y="231"/>
                    </a:cubicBezTo>
                    <a:cubicBezTo>
                      <a:pt x="478" y="107"/>
                      <a:pt x="372" y="0"/>
                      <a:pt x="239" y="0"/>
                    </a:cubicBezTo>
                    <a:close/>
                    <a:moveTo>
                      <a:pt x="177" y="284"/>
                    </a:moveTo>
                    <a:lnTo>
                      <a:pt x="177" y="284"/>
                    </a:lnTo>
                    <a:cubicBezTo>
                      <a:pt x="150" y="284"/>
                      <a:pt x="124" y="266"/>
                      <a:pt x="124" y="231"/>
                    </a:cubicBezTo>
                    <a:cubicBezTo>
                      <a:pt x="124" y="204"/>
                      <a:pt x="150" y="187"/>
                      <a:pt x="177" y="187"/>
                    </a:cubicBezTo>
                    <a:cubicBezTo>
                      <a:pt x="203" y="187"/>
                      <a:pt x="221" y="204"/>
                      <a:pt x="221" y="231"/>
                    </a:cubicBezTo>
                    <a:cubicBezTo>
                      <a:pt x="221" y="266"/>
                      <a:pt x="203" y="284"/>
                      <a:pt x="177" y="284"/>
                    </a:cubicBezTo>
                    <a:close/>
                    <a:moveTo>
                      <a:pt x="300" y="284"/>
                    </a:moveTo>
                    <a:lnTo>
                      <a:pt x="300" y="284"/>
                    </a:lnTo>
                    <a:cubicBezTo>
                      <a:pt x="275" y="284"/>
                      <a:pt x="256" y="266"/>
                      <a:pt x="256" y="231"/>
                    </a:cubicBezTo>
                    <a:cubicBezTo>
                      <a:pt x="256" y="204"/>
                      <a:pt x="275" y="187"/>
                      <a:pt x="300" y="187"/>
                    </a:cubicBezTo>
                    <a:cubicBezTo>
                      <a:pt x="328" y="187"/>
                      <a:pt x="354" y="204"/>
                      <a:pt x="354" y="231"/>
                    </a:cubicBezTo>
                    <a:cubicBezTo>
                      <a:pt x="354" y="266"/>
                      <a:pt x="328" y="284"/>
                      <a:pt x="300" y="284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  <p:sp>
            <p:nvSpPr>
              <p:cNvPr id="62" name="Freeform 86"/>
              <p:cNvSpPr>
                <a:spLocks noChangeAspect="1" noChangeArrowheads="1"/>
              </p:cNvSpPr>
              <p:nvPr/>
            </p:nvSpPr>
            <p:spPr bwMode="auto">
              <a:xfrm>
                <a:off x="11350339" y="4052478"/>
                <a:ext cx="186267" cy="182880"/>
              </a:xfrm>
              <a:custGeom>
                <a:avLst/>
                <a:gdLst>
                  <a:gd name="T0" fmla="*/ 130423 w 480"/>
                  <a:gd name="T1" fmla="*/ 0 h 471"/>
                  <a:gd name="T2" fmla="*/ 130423 w 480"/>
                  <a:gd name="T3" fmla="*/ 0 h 471"/>
                  <a:gd name="T4" fmla="*/ 0 w 480"/>
                  <a:gd name="T5" fmla="*/ 126130 h 471"/>
                  <a:gd name="T6" fmla="*/ 130423 w 480"/>
                  <a:gd name="T7" fmla="*/ 256629 h 471"/>
                  <a:gd name="T8" fmla="*/ 261391 w 480"/>
                  <a:gd name="T9" fmla="*/ 126130 h 471"/>
                  <a:gd name="T10" fmla="*/ 130423 w 480"/>
                  <a:gd name="T11" fmla="*/ 0 h 471"/>
                  <a:gd name="T12" fmla="*/ 183902 w 480"/>
                  <a:gd name="T13" fmla="*/ 106474 h 471"/>
                  <a:gd name="T14" fmla="*/ 183902 w 480"/>
                  <a:gd name="T15" fmla="*/ 106474 h 471"/>
                  <a:gd name="T16" fmla="*/ 183902 w 480"/>
                  <a:gd name="T17" fmla="*/ 106474 h 471"/>
                  <a:gd name="T18" fmla="*/ 111323 w 480"/>
                  <a:gd name="T19" fmla="*/ 179094 h 471"/>
                  <a:gd name="T20" fmla="*/ 72578 w 480"/>
                  <a:gd name="T21" fmla="*/ 169266 h 471"/>
                  <a:gd name="T22" fmla="*/ 77490 w 480"/>
                  <a:gd name="T23" fmla="*/ 169266 h 471"/>
                  <a:gd name="T24" fmla="*/ 111323 w 480"/>
                  <a:gd name="T25" fmla="*/ 159984 h 471"/>
                  <a:gd name="T26" fmla="*/ 87312 w 480"/>
                  <a:gd name="T27" fmla="*/ 140327 h 471"/>
                  <a:gd name="T28" fmla="*/ 92224 w 480"/>
                  <a:gd name="T29" fmla="*/ 140327 h 471"/>
                  <a:gd name="T30" fmla="*/ 97135 w 480"/>
                  <a:gd name="T31" fmla="*/ 140327 h 471"/>
                  <a:gd name="T32" fmla="*/ 77490 w 480"/>
                  <a:gd name="T33" fmla="*/ 116302 h 471"/>
                  <a:gd name="T34" fmla="*/ 77490 w 480"/>
                  <a:gd name="T35" fmla="*/ 116302 h 471"/>
                  <a:gd name="T36" fmla="*/ 87312 w 480"/>
                  <a:gd name="T37" fmla="*/ 116302 h 471"/>
                  <a:gd name="T38" fmla="*/ 77490 w 480"/>
                  <a:gd name="T39" fmla="*/ 97191 h 471"/>
                  <a:gd name="T40" fmla="*/ 82401 w 480"/>
                  <a:gd name="T41" fmla="*/ 82449 h 471"/>
                  <a:gd name="T42" fmla="*/ 130423 w 480"/>
                  <a:gd name="T43" fmla="*/ 111388 h 471"/>
                  <a:gd name="T44" fmla="*/ 130423 w 480"/>
                  <a:gd name="T45" fmla="*/ 106474 h 471"/>
                  <a:gd name="T46" fmla="*/ 159345 w 480"/>
                  <a:gd name="T47" fmla="*/ 77535 h 471"/>
                  <a:gd name="T48" fmla="*/ 174079 w 480"/>
                  <a:gd name="T49" fmla="*/ 87363 h 471"/>
                  <a:gd name="T50" fmla="*/ 193724 w 480"/>
                  <a:gd name="T51" fmla="*/ 82449 h 471"/>
                  <a:gd name="T52" fmla="*/ 183902 w 480"/>
                  <a:gd name="T53" fmla="*/ 97191 h 471"/>
                  <a:gd name="T54" fmla="*/ 198636 w 480"/>
                  <a:gd name="T55" fmla="*/ 92277 h 471"/>
                  <a:gd name="T56" fmla="*/ 183902 w 480"/>
                  <a:gd name="T57" fmla="*/ 106474 h 47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80" h="471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7" y="0"/>
                      <a:pt x="0" y="107"/>
                      <a:pt x="0" y="231"/>
                    </a:cubicBezTo>
                    <a:cubicBezTo>
                      <a:pt x="0" y="363"/>
                      <a:pt x="107" y="470"/>
                      <a:pt x="239" y="470"/>
                    </a:cubicBezTo>
                    <a:cubicBezTo>
                      <a:pt x="372" y="470"/>
                      <a:pt x="479" y="363"/>
                      <a:pt x="479" y="231"/>
                    </a:cubicBezTo>
                    <a:cubicBezTo>
                      <a:pt x="479" y="107"/>
                      <a:pt x="372" y="0"/>
                      <a:pt x="239" y="0"/>
                    </a:cubicBezTo>
                    <a:close/>
                    <a:moveTo>
                      <a:pt x="337" y="195"/>
                    </a:moveTo>
                    <a:lnTo>
                      <a:pt x="337" y="195"/>
                    </a:lnTo>
                    <a:cubicBezTo>
                      <a:pt x="337" y="257"/>
                      <a:pt x="292" y="328"/>
                      <a:pt x="204" y="328"/>
                    </a:cubicBezTo>
                    <a:cubicBezTo>
                      <a:pt x="178" y="328"/>
                      <a:pt x="151" y="319"/>
                      <a:pt x="133" y="310"/>
                    </a:cubicBezTo>
                    <a:lnTo>
                      <a:pt x="142" y="310"/>
                    </a:lnTo>
                    <a:cubicBezTo>
                      <a:pt x="160" y="310"/>
                      <a:pt x="186" y="301"/>
                      <a:pt x="204" y="293"/>
                    </a:cubicBezTo>
                    <a:cubicBezTo>
                      <a:pt x="178" y="293"/>
                      <a:pt x="160" y="275"/>
                      <a:pt x="160" y="257"/>
                    </a:cubicBezTo>
                    <a:cubicBezTo>
                      <a:pt x="160" y="257"/>
                      <a:pt x="160" y="257"/>
                      <a:pt x="169" y="257"/>
                    </a:cubicBezTo>
                    <a:lnTo>
                      <a:pt x="178" y="257"/>
                    </a:lnTo>
                    <a:cubicBezTo>
                      <a:pt x="160" y="248"/>
                      <a:pt x="142" y="231"/>
                      <a:pt x="142" y="213"/>
                    </a:cubicBezTo>
                    <a:cubicBezTo>
                      <a:pt x="142" y="213"/>
                      <a:pt x="151" y="213"/>
                      <a:pt x="160" y="213"/>
                    </a:cubicBezTo>
                    <a:cubicBezTo>
                      <a:pt x="151" y="204"/>
                      <a:pt x="142" y="195"/>
                      <a:pt x="142" y="178"/>
                    </a:cubicBezTo>
                    <a:cubicBezTo>
                      <a:pt x="142" y="169"/>
                      <a:pt x="142" y="160"/>
                      <a:pt x="151" y="151"/>
                    </a:cubicBezTo>
                    <a:cubicBezTo>
                      <a:pt x="169" y="178"/>
                      <a:pt x="204" y="204"/>
                      <a:pt x="239" y="204"/>
                    </a:cubicBezTo>
                    <a:cubicBezTo>
                      <a:pt x="239" y="195"/>
                      <a:pt x="239" y="195"/>
                      <a:pt x="239" y="195"/>
                    </a:cubicBezTo>
                    <a:cubicBezTo>
                      <a:pt x="239" y="169"/>
                      <a:pt x="266" y="142"/>
                      <a:pt x="292" y="142"/>
                    </a:cubicBezTo>
                    <a:cubicBezTo>
                      <a:pt x="301" y="142"/>
                      <a:pt x="319" y="151"/>
                      <a:pt x="319" y="160"/>
                    </a:cubicBezTo>
                    <a:cubicBezTo>
                      <a:pt x="337" y="160"/>
                      <a:pt x="346" y="151"/>
                      <a:pt x="355" y="151"/>
                    </a:cubicBezTo>
                    <a:cubicBezTo>
                      <a:pt x="346" y="160"/>
                      <a:pt x="346" y="169"/>
                      <a:pt x="337" y="178"/>
                    </a:cubicBezTo>
                    <a:cubicBezTo>
                      <a:pt x="346" y="178"/>
                      <a:pt x="355" y="169"/>
                      <a:pt x="364" y="169"/>
                    </a:cubicBezTo>
                    <a:cubicBezTo>
                      <a:pt x="355" y="178"/>
                      <a:pt x="346" y="187"/>
                      <a:pt x="337" y="195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8295602" y="1167330"/>
              <a:ext cx="1907941" cy="359517"/>
            </a:xfrm>
            <a:prstGeom prst="rect">
              <a:avLst/>
            </a:prstGeom>
            <a:noFill/>
          </p:spPr>
          <p:txBody>
            <a:bodyPr wrap="square" rIns="144000" bIns="36000" numCol="1" spcCol="36000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1"/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IRENGE</a:t>
              </a:r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 PRESENTATION</a:t>
              </a:r>
              <a:endParaRPr lang="id-ID" sz="12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 flipH="1" flipV="1">
            <a:off x="1522927" y="3889613"/>
            <a:ext cx="4571349" cy="133894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747572" y="4185426"/>
            <a:ext cx="4122058" cy="7473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available, but the majority have suffered alteration in some form, by injected humor, or randomized words which don't look even slightly believable</a:t>
            </a:r>
            <a:endParaRPr lang="id-ID" sz="1200" dirty="0" smtClean="0">
              <a:solidFill>
                <a:schemeClr val="bg1">
                  <a:lumMod val="8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5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15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02F3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00267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1671</Words>
  <Application>Microsoft Office PowerPoint</Application>
  <PresentationFormat>Widescreen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Gill Sans</vt:lpstr>
      <vt:lpstr>Righteous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Dedi Juniadi</dc:creator>
  <cp:lastModifiedBy>Dedi Juniadi</cp:lastModifiedBy>
  <cp:revision>108</cp:revision>
  <dcterms:created xsi:type="dcterms:W3CDTF">2021-03-16T14:15:59Z</dcterms:created>
  <dcterms:modified xsi:type="dcterms:W3CDTF">2021-04-24T13:41:07Z</dcterms:modified>
</cp:coreProperties>
</file>