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D"/>
    <a:srgbClr val="F6C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62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6CF0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65-4A5F-A240-9616C237E8AB}"/>
              </c:ext>
            </c:extLst>
          </c:dPt>
          <c:dPt>
            <c:idx val="1"/>
            <c:bubble3D val="0"/>
            <c:spPr>
              <a:solidFill>
                <a:srgbClr val="45454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765-4A5F-A240-9616C237E8AB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65-4A5F-A240-9616C237E8AB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765-4A5F-A240-9616C237E8A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65-4A5F-A240-9616C237E8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CF08"/>
            </a:solidFill>
          </c:spPr>
          <c:dPt>
            <c:idx val="0"/>
            <c:bubble3D val="0"/>
            <c:spPr>
              <a:solidFill>
                <a:srgbClr val="F6CF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B7-42CF-A69F-3927BFD2A45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B7-42CF-A69F-3927BFD2A450}"/>
              </c:ext>
            </c:extLst>
          </c:dPt>
          <c:dPt>
            <c:idx val="2"/>
            <c:bubble3D val="0"/>
            <c:spPr>
              <a:solidFill>
                <a:srgbClr val="F6CF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1B7-42CF-A69F-3927BFD2A450}"/>
              </c:ext>
            </c:extLst>
          </c:dPt>
          <c:dPt>
            <c:idx val="3"/>
            <c:bubble3D val="0"/>
            <c:spPr>
              <a:solidFill>
                <a:srgbClr val="F6CF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1B7-42CF-A69F-3927BFD2A450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B7-42CF-A69F-3927BFD2A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CF08"/>
            </a:solidFill>
          </c:spPr>
          <c:dPt>
            <c:idx val="0"/>
            <c:bubble3D val="0"/>
            <c:spPr>
              <a:solidFill>
                <a:srgbClr val="4545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B8-4CE4-81ED-2400E72C8DD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B8-4CE4-81ED-2400E72C8DD6}"/>
              </c:ext>
            </c:extLst>
          </c:dPt>
          <c:dPt>
            <c:idx val="2"/>
            <c:bubble3D val="0"/>
            <c:spPr>
              <a:solidFill>
                <a:srgbClr val="F6CF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B8-4CE4-81ED-2400E72C8DD6}"/>
              </c:ext>
            </c:extLst>
          </c:dPt>
          <c:dPt>
            <c:idx val="3"/>
            <c:bubble3D val="0"/>
            <c:spPr>
              <a:solidFill>
                <a:srgbClr val="F6CF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7B8-4CE4-81ED-2400E72C8DD6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B8-4CE4-81ED-2400E72C8D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CF08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A-4466-9AB8-CD6DDA7346A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5454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6A-4466-9AB8-CD6DDA734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052908896"/>
        <c:axId val="1052929696"/>
      </c:barChart>
      <c:catAx>
        <c:axId val="1052908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pPr>
            <a:endParaRPr lang="en-US"/>
          </a:p>
        </c:txPr>
        <c:crossAx val="1052929696"/>
        <c:crosses val="autoZero"/>
        <c:auto val="1"/>
        <c:lblAlgn val="ctr"/>
        <c:lblOffset val="100"/>
        <c:noMultiLvlLbl val="0"/>
      </c:catAx>
      <c:valAx>
        <c:axId val="105292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pPr>
            <a:endParaRPr lang="en-US"/>
          </a:p>
        </c:txPr>
        <c:crossAx val="105290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A1D1308C-7F41-4DCB-B8C8-6CE2513FA617}">
          <cx:tx>
            <cx:txData>
              <cx:f>Sheet1!$A$1</cx:f>
              <cx:v>Series1</cx:v>
            </cx:txData>
          </cx:tx>
          <cx:spPr>
            <a:solidFill>
              <a:srgbClr val="F6CF08"/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</cx:chart>
</cx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5454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E3-4177-A797-E1B2D5B40A3C}"/>
              </c:ext>
            </c:extLst>
          </c:dPt>
          <c:dPt>
            <c:idx val="1"/>
            <c:bubble3D val="0"/>
            <c:spPr>
              <a:solidFill>
                <a:srgbClr val="45454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E3-4177-A797-E1B2D5B40A3C}"/>
              </c:ext>
            </c:extLst>
          </c:dPt>
          <c:dPt>
            <c:idx val="2"/>
            <c:bubble3D val="0"/>
            <c:spPr>
              <a:solidFill>
                <a:srgbClr val="45454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2E3-4177-A797-E1B2D5B40A3C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2E3-4177-A797-E1B2D5B40A3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2E3-4177-A797-E1B2D5B40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6CF0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E3-4177-A797-E1B2D5B40A3C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E3-4177-A797-E1B2D5B40A3C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2E3-4177-A797-E1B2D5B40A3C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2E3-4177-A797-E1B2D5B40A3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2E3-4177-A797-E1B2D5B40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6CF0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E3-4177-A797-E1B2D5B40A3C}"/>
              </c:ext>
            </c:extLst>
          </c:dPt>
          <c:dPt>
            <c:idx val="1"/>
            <c:bubble3D val="0"/>
            <c:spPr>
              <a:solidFill>
                <a:srgbClr val="F6CF0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E3-4177-A797-E1B2D5B40A3C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2E3-4177-A797-E1B2D5B40A3C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2E3-4177-A797-E1B2D5B40A3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2E3-4177-A797-E1B2D5B40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CF08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22-4068-B233-22FFC755BE73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5454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22-4068-B233-22FFC755B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336243552"/>
        <c:axId val="336246880"/>
      </c:barChart>
      <c:catAx>
        <c:axId val="33624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pPr>
            <a:endParaRPr lang="en-US"/>
          </a:p>
        </c:txPr>
        <c:crossAx val="336246880"/>
        <c:crosses val="autoZero"/>
        <c:auto val="1"/>
        <c:lblAlgn val="ctr"/>
        <c:lblOffset val="100"/>
        <c:noMultiLvlLbl val="0"/>
      </c:catAx>
      <c:valAx>
        <c:axId val="336246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pPr>
            <a:endParaRPr lang="en-US"/>
          </a:p>
        </c:txPr>
        <c:crossAx val="33624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CF08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F4-44CE-B2D7-BBD6B1F2CA2E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5454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F4-44CE-B2D7-BBD6B1F2C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336243552"/>
        <c:axId val="336246880"/>
      </c:barChart>
      <c:catAx>
        <c:axId val="33624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pPr>
            <a:endParaRPr lang="en-US"/>
          </a:p>
        </c:txPr>
        <c:crossAx val="336246880"/>
        <c:crosses val="autoZero"/>
        <c:auto val="1"/>
        <c:lblAlgn val="ctr"/>
        <c:lblOffset val="100"/>
        <c:noMultiLvlLbl val="0"/>
      </c:catAx>
      <c:valAx>
        <c:axId val="336246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pPr>
            <a:endParaRPr lang="en-US"/>
          </a:p>
        </c:txPr>
        <c:crossAx val="33624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CF08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F4-44CE-B2D7-BBD6B1F2CA2E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5454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F4-44CE-B2D7-BBD6B1F2C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336243552"/>
        <c:axId val="336246880"/>
      </c:barChart>
      <c:catAx>
        <c:axId val="33624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pPr>
            <a:endParaRPr lang="en-US"/>
          </a:p>
        </c:txPr>
        <c:crossAx val="336246880"/>
        <c:crosses val="autoZero"/>
        <c:auto val="1"/>
        <c:lblAlgn val="ctr"/>
        <c:lblOffset val="100"/>
        <c:noMultiLvlLbl val="0"/>
      </c:catAx>
      <c:valAx>
        <c:axId val="336246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pPr>
            <a:endParaRPr lang="en-US"/>
          </a:p>
        </c:txPr>
        <c:crossAx val="33624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CF08"/>
            </a:solidFill>
          </c:spPr>
          <c:dPt>
            <c:idx val="0"/>
            <c:bubble3D val="0"/>
            <c:spPr>
              <a:solidFill>
                <a:srgbClr val="F6CF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2D-49B6-941B-B4843C18B63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2D-49B6-941B-B4843C18B635}"/>
              </c:ext>
            </c:extLst>
          </c:dPt>
          <c:dPt>
            <c:idx val="2"/>
            <c:bubble3D val="0"/>
            <c:spPr>
              <a:solidFill>
                <a:srgbClr val="F6CF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2D-49B6-941B-B4843C18B635}"/>
              </c:ext>
            </c:extLst>
          </c:dPt>
          <c:dPt>
            <c:idx val="3"/>
            <c:bubble3D val="0"/>
            <c:spPr>
              <a:solidFill>
                <a:srgbClr val="F6CF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2D-49B6-941B-B4843C18B635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A2D-49B6-941B-B4843C18B6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CF08"/>
            </a:solidFill>
          </c:spPr>
          <c:dPt>
            <c:idx val="0"/>
            <c:bubble3D val="0"/>
            <c:spPr>
              <a:solidFill>
                <a:srgbClr val="4545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2D-49B6-941B-B4843C18B63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2D-49B6-941B-B4843C18B635}"/>
              </c:ext>
            </c:extLst>
          </c:dPt>
          <c:dPt>
            <c:idx val="2"/>
            <c:bubble3D val="0"/>
            <c:spPr>
              <a:solidFill>
                <a:srgbClr val="F6CF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2D-49B6-941B-B4843C18B635}"/>
              </c:ext>
            </c:extLst>
          </c:dPt>
          <c:dPt>
            <c:idx val="3"/>
            <c:bubble3D val="0"/>
            <c:spPr>
              <a:solidFill>
                <a:srgbClr val="F6CF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2D-49B6-941B-B4843C18B635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A2D-49B6-941B-B4843C18B6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554060" y="909000"/>
            <a:ext cx="5040000" cy="5040000"/>
          </a:xfrm>
          <a:custGeom>
            <a:avLst/>
            <a:gdLst>
              <a:gd name="connsiteX0" fmla="*/ 2520000 w 5040000"/>
              <a:gd name="connsiteY0" fmla="*/ 0 h 5040000"/>
              <a:gd name="connsiteX1" fmla="*/ 5040000 w 5040000"/>
              <a:gd name="connsiteY1" fmla="*/ 2520000 h 5040000"/>
              <a:gd name="connsiteX2" fmla="*/ 2520000 w 5040000"/>
              <a:gd name="connsiteY2" fmla="*/ 5040000 h 5040000"/>
              <a:gd name="connsiteX3" fmla="*/ 0 w 5040000"/>
              <a:gd name="connsiteY3" fmla="*/ 2520000 h 5040000"/>
              <a:gd name="connsiteX4" fmla="*/ 2520000 w 5040000"/>
              <a:gd name="connsiteY4" fmla="*/ 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000" h="5040000">
                <a:moveTo>
                  <a:pt x="2520000" y="0"/>
                </a:moveTo>
                <a:cubicBezTo>
                  <a:pt x="3911758" y="0"/>
                  <a:pt x="5040000" y="1128242"/>
                  <a:pt x="5040000" y="2520000"/>
                </a:cubicBezTo>
                <a:cubicBezTo>
                  <a:pt x="5040000" y="3911758"/>
                  <a:pt x="3911758" y="5040000"/>
                  <a:pt x="2520000" y="5040000"/>
                </a:cubicBezTo>
                <a:cubicBezTo>
                  <a:pt x="1128242" y="5040000"/>
                  <a:pt x="0" y="3911758"/>
                  <a:pt x="0" y="2520000"/>
                </a:cubicBezTo>
                <a:cubicBezTo>
                  <a:pt x="0" y="1128242"/>
                  <a:pt x="1128242" y="0"/>
                  <a:pt x="2520000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81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858000" y="0"/>
            <a:ext cx="5334000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1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30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041400" y="3916750"/>
            <a:ext cx="1980000" cy="1980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041400" y="1727200"/>
            <a:ext cx="1980000" cy="1980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263900" y="1764100"/>
            <a:ext cx="2413000" cy="413265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5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746000" y="2002800"/>
            <a:ext cx="2700000" cy="2700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429000" y="2002800"/>
            <a:ext cx="2700000" cy="2700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063000" y="2002800"/>
            <a:ext cx="2700000" cy="2700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4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4152900"/>
            <a:ext cx="3072000" cy="27051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9120000" y="4152900"/>
            <a:ext cx="3072000" cy="27051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072000" y="4152900"/>
            <a:ext cx="3024000" cy="27051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4152900"/>
            <a:ext cx="3024000" cy="27051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120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417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95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13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666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611757" cy="6858000"/>
          </a:xfrm>
          <a:custGeom>
            <a:avLst/>
            <a:gdLst>
              <a:gd name="connsiteX0" fmla="*/ 0 w 4691270"/>
              <a:gd name="connsiteY0" fmla="*/ 0 h 6858000"/>
              <a:gd name="connsiteX1" fmla="*/ 2345635 w 4691270"/>
              <a:gd name="connsiteY1" fmla="*/ 0 h 6858000"/>
              <a:gd name="connsiteX2" fmla="*/ 4691270 w 4691270"/>
              <a:gd name="connsiteY2" fmla="*/ 3429000 h 6858000"/>
              <a:gd name="connsiteX3" fmla="*/ 2345635 w 4691270"/>
              <a:gd name="connsiteY3" fmla="*/ 6858000 h 6858000"/>
              <a:gd name="connsiteX4" fmla="*/ 0 w 469127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1270" h="6858000">
                <a:moveTo>
                  <a:pt x="0" y="0"/>
                </a:moveTo>
                <a:lnTo>
                  <a:pt x="2345635" y="0"/>
                </a:lnTo>
                <a:cubicBezTo>
                  <a:pt x="3641093" y="0"/>
                  <a:pt x="4691270" y="1535216"/>
                  <a:pt x="4691270" y="3429000"/>
                </a:cubicBezTo>
                <a:cubicBezTo>
                  <a:pt x="4691270" y="5322784"/>
                  <a:pt x="3641093" y="6858000"/>
                  <a:pt x="2345635" y="6858000"/>
                </a:cubicBezTo>
                <a:lnTo>
                  <a:pt x="0" y="6858000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32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1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54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011433" y="986289"/>
            <a:ext cx="2409825" cy="21336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011433" y="3729494"/>
            <a:ext cx="2409825" cy="21336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271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04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714625"/>
            <a:ext cx="12192000" cy="414337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2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2902857" cy="6858000"/>
          </a:xfrm>
          <a:prstGeom prst="rect">
            <a:avLst/>
          </a:prstGeom>
          <a:solidFill>
            <a:srgbClr val="45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0E5B4B-6981-4EFF-A148-293A76282D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24" y="816417"/>
            <a:ext cx="2527665" cy="5319546"/>
          </a:xfrm>
          <a:prstGeom prst="rect">
            <a:avLst/>
          </a:prstGeom>
        </p:spPr>
      </p:pic>
      <p:sp>
        <p:nvSpPr>
          <p:cNvPr id="7" name="Picture Placeholder 20">
            <a:extLst>
              <a:ext uri="{FF2B5EF4-FFF2-40B4-BE49-F238E27FC236}">
                <a16:creationId xmlns:a16="http://schemas.microsoft.com/office/drawing/2014/main" id="{A8081048-946E-423F-B827-47B298A04BAB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454331" y="1080407"/>
            <a:ext cx="2308891" cy="4813300"/>
          </a:xfrm>
          <a:custGeom>
            <a:avLst/>
            <a:gdLst>
              <a:gd name="connsiteX0" fmla="*/ 305193 w 3949700"/>
              <a:gd name="connsiteY0" fmla="*/ 0 h 8087784"/>
              <a:gd name="connsiteX1" fmla="*/ 3644507 w 3949700"/>
              <a:gd name="connsiteY1" fmla="*/ 0 h 8087784"/>
              <a:gd name="connsiteX2" fmla="*/ 3949700 w 3949700"/>
              <a:gd name="connsiteY2" fmla="*/ 305193 h 8087784"/>
              <a:gd name="connsiteX3" fmla="*/ 3949700 w 3949700"/>
              <a:gd name="connsiteY3" fmla="*/ 7782591 h 8087784"/>
              <a:gd name="connsiteX4" fmla="*/ 3644507 w 3949700"/>
              <a:gd name="connsiteY4" fmla="*/ 8087784 h 8087784"/>
              <a:gd name="connsiteX5" fmla="*/ 305193 w 3949700"/>
              <a:gd name="connsiteY5" fmla="*/ 8087784 h 8087784"/>
              <a:gd name="connsiteX6" fmla="*/ 0 w 3949700"/>
              <a:gd name="connsiteY6" fmla="*/ 7782591 h 8087784"/>
              <a:gd name="connsiteX7" fmla="*/ 0 w 3949700"/>
              <a:gd name="connsiteY7" fmla="*/ 305193 h 8087784"/>
              <a:gd name="connsiteX8" fmla="*/ 305193 w 3949700"/>
              <a:gd name="connsiteY8" fmla="*/ 0 h 808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9700" h="8087784">
                <a:moveTo>
                  <a:pt x="305193" y="0"/>
                </a:moveTo>
                <a:lnTo>
                  <a:pt x="3644507" y="0"/>
                </a:lnTo>
                <a:cubicBezTo>
                  <a:pt x="3813060" y="0"/>
                  <a:pt x="3949700" y="136640"/>
                  <a:pt x="3949700" y="305193"/>
                </a:cubicBezTo>
                <a:lnTo>
                  <a:pt x="3949700" y="7782591"/>
                </a:lnTo>
                <a:cubicBezTo>
                  <a:pt x="3949700" y="7951144"/>
                  <a:pt x="3813060" y="8087784"/>
                  <a:pt x="3644507" y="8087784"/>
                </a:cubicBezTo>
                <a:lnTo>
                  <a:pt x="305193" y="8087784"/>
                </a:lnTo>
                <a:cubicBezTo>
                  <a:pt x="136640" y="8087784"/>
                  <a:pt x="0" y="7951144"/>
                  <a:pt x="0" y="7782591"/>
                </a:cubicBezTo>
                <a:lnTo>
                  <a:pt x="0" y="305193"/>
                </a:lnTo>
                <a:cubicBezTo>
                  <a:pt x="0" y="136640"/>
                  <a:pt x="136640" y="0"/>
                  <a:pt x="30519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133" spc="200">
                <a:ln w="3175"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2770825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984343" y="0"/>
            <a:ext cx="3207657" cy="6858000"/>
          </a:xfrm>
          <a:prstGeom prst="rect">
            <a:avLst/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60535A-97F4-4DED-89E9-BDD2AC67EE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14" y="2036223"/>
            <a:ext cx="6299706" cy="3569325"/>
          </a:xfrm>
          <a:prstGeom prst="rect">
            <a:avLst/>
          </a:prstGeom>
        </p:spPr>
      </p:pic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A2A6CAB-636C-42AA-B5FA-38FAA1F468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09394" y="2170789"/>
            <a:ext cx="4533900" cy="2863850"/>
          </a:xfrm>
          <a:pattFill prst="pct5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8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037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41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10288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4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95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85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377682" y="1552252"/>
            <a:ext cx="3780000" cy="3780000"/>
          </a:xfrm>
          <a:custGeom>
            <a:avLst/>
            <a:gdLst>
              <a:gd name="connsiteX0" fmla="*/ 1530000 w 3060000"/>
              <a:gd name="connsiteY0" fmla="*/ 0 h 3060000"/>
              <a:gd name="connsiteX1" fmla="*/ 3060000 w 3060000"/>
              <a:gd name="connsiteY1" fmla="*/ 1530000 h 3060000"/>
              <a:gd name="connsiteX2" fmla="*/ 1530000 w 3060000"/>
              <a:gd name="connsiteY2" fmla="*/ 3060000 h 3060000"/>
              <a:gd name="connsiteX3" fmla="*/ 0 w 3060000"/>
              <a:gd name="connsiteY3" fmla="*/ 1530000 h 3060000"/>
              <a:gd name="connsiteX4" fmla="*/ 1530000 w 3060000"/>
              <a:gd name="connsiteY4" fmla="*/ 0 h 30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0000" h="3060000">
                <a:moveTo>
                  <a:pt x="1530000" y="0"/>
                </a:moveTo>
                <a:cubicBezTo>
                  <a:pt x="2374996" y="0"/>
                  <a:pt x="3060000" y="685004"/>
                  <a:pt x="3060000" y="1530000"/>
                </a:cubicBezTo>
                <a:cubicBezTo>
                  <a:pt x="3060000" y="2374996"/>
                  <a:pt x="2374996" y="3060000"/>
                  <a:pt x="1530000" y="3060000"/>
                </a:cubicBezTo>
                <a:cubicBezTo>
                  <a:pt x="685004" y="3060000"/>
                  <a:pt x="0" y="2374996"/>
                  <a:pt x="0" y="1530000"/>
                </a:cubicBezTo>
                <a:cubicBezTo>
                  <a:pt x="0" y="685004"/>
                  <a:pt x="685004" y="0"/>
                  <a:pt x="1530000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987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26662" y="0"/>
            <a:ext cx="3538675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2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507395" y="2168014"/>
            <a:ext cx="1980000" cy="1980000"/>
          </a:xfrm>
          <a:custGeom>
            <a:avLst/>
            <a:gdLst>
              <a:gd name="connsiteX0" fmla="*/ 990000 w 1980000"/>
              <a:gd name="connsiteY0" fmla="*/ 0 h 1980000"/>
              <a:gd name="connsiteX1" fmla="*/ 1980000 w 1980000"/>
              <a:gd name="connsiteY1" fmla="*/ 990000 h 1980000"/>
              <a:gd name="connsiteX2" fmla="*/ 990000 w 1980000"/>
              <a:gd name="connsiteY2" fmla="*/ 1980000 h 1980000"/>
              <a:gd name="connsiteX3" fmla="*/ 0 w 1980000"/>
              <a:gd name="connsiteY3" fmla="*/ 990000 h 1980000"/>
              <a:gd name="connsiteX4" fmla="*/ 990000 w 1980000"/>
              <a:gd name="connsiteY4" fmla="*/ 0 h 19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0" h="1980000">
                <a:moveTo>
                  <a:pt x="990000" y="0"/>
                </a:moveTo>
                <a:cubicBezTo>
                  <a:pt x="1536762" y="0"/>
                  <a:pt x="1980000" y="443238"/>
                  <a:pt x="1980000" y="990000"/>
                </a:cubicBezTo>
                <a:cubicBezTo>
                  <a:pt x="1980000" y="1536762"/>
                  <a:pt x="1536762" y="1980000"/>
                  <a:pt x="990000" y="1980000"/>
                </a:cubicBezTo>
                <a:cubicBezTo>
                  <a:pt x="443238" y="1980000"/>
                  <a:pt x="0" y="1536762"/>
                  <a:pt x="0" y="990000"/>
                </a:cubicBezTo>
                <a:cubicBezTo>
                  <a:pt x="0" y="443238"/>
                  <a:pt x="443238" y="0"/>
                  <a:pt x="990000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5106000" y="2168014"/>
            <a:ext cx="1980000" cy="1980000"/>
          </a:xfrm>
          <a:custGeom>
            <a:avLst/>
            <a:gdLst>
              <a:gd name="connsiteX0" fmla="*/ 990000 w 1980000"/>
              <a:gd name="connsiteY0" fmla="*/ 0 h 1980000"/>
              <a:gd name="connsiteX1" fmla="*/ 1980000 w 1980000"/>
              <a:gd name="connsiteY1" fmla="*/ 990000 h 1980000"/>
              <a:gd name="connsiteX2" fmla="*/ 990000 w 1980000"/>
              <a:gd name="connsiteY2" fmla="*/ 1980000 h 1980000"/>
              <a:gd name="connsiteX3" fmla="*/ 0 w 1980000"/>
              <a:gd name="connsiteY3" fmla="*/ 990000 h 1980000"/>
              <a:gd name="connsiteX4" fmla="*/ 990000 w 1980000"/>
              <a:gd name="connsiteY4" fmla="*/ 0 h 19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0" h="1980000">
                <a:moveTo>
                  <a:pt x="990000" y="0"/>
                </a:moveTo>
                <a:cubicBezTo>
                  <a:pt x="1536762" y="0"/>
                  <a:pt x="1980000" y="443238"/>
                  <a:pt x="1980000" y="990000"/>
                </a:cubicBezTo>
                <a:cubicBezTo>
                  <a:pt x="1980000" y="1536762"/>
                  <a:pt x="1536762" y="1980000"/>
                  <a:pt x="990000" y="1980000"/>
                </a:cubicBezTo>
                <a:cubicBezTo>
                  <a:pt x="443238" y="1980000"/>
                  <a:pt x="0" y="1536762"/>
                  <a:pt x="0" y="990000"/>
                </a:cubicBezTo>
                <a:cubicBezTo>
                  <a:pt x="0" y="443238"/>
                  <a:pt x="443238" y="0"/>
                  <a:pt x="99000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704605" y="2168014"/>
            <a:ext cx="1980000" cy="1980000"/>
          </a:xfrm>
          <a:custGeom>
            <a:avLst/>
            <a:gdLst>
              <a:gd name="connsiteX0" fmla="*/ 990000 w 1980000"/>
              <a:gd name="connsiteY0" fmla="*/ 0 h 1980000"/>
              <a:gd name="connsiteX1" fmla="*/ 1980000 w 1980000"/>
              <a:gd name="connsiteY1" fmla="*/ 990000 h 1980000"/>
              <a:gd name="connsiteX2" fmla="*/ 990000 w 1980000"/>
              <a:gd name="connsiteY2" fmla="*/ 1980000 h 1980000"/>
              <a:gd name="connsiteX3" fmla="*/ 0 w 1980000"/>
              <a:gd name="connsiteY3" fmla="*/ 990000 h 1980000"/>
              <a:gd name="connsiteX4" fmla="*/ 990000 w 1980000"/>
              <a:gd name="connsiteY4" fmla="*/ 0 h 19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0" h="1980000">
                <a:moveTo>
                  <a:pt x="990000" y="0"/>
                </a:moveTo>
                <a:cubicBezTo>
                  <a:pt x="1536762" y="0"/>
                  <a:pt x="1980000" y="443238"/>
                  <a:pt x="1980000" y="990000"/>
                </a:cubicBezTo>
                <a:cubicBezTo>
                  <a:pt x="1980000" y="1536762"/>
                  <a:pt x="1536762" y="1980000"/>
                  <a:pt x="990000" y="1980000"/>
                </a:cubicBezTo>
                <a:cubicBezTo>
                  <a:pt x="443238" y="1980000"/>
                  <a:pt x="0" y="1536762"/>
                  <a:pt x="0" y="990000"/>
                </a:cubicBezTo>
                <a:cubicBezTo>
                  <a:pt x="0" y="443238"/>
                  <a:pt x="443238" y="0"/>
                  <a:pt x="990000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39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20416" y="1269000"/>
            <a:ext cx="4320000" cy="4320000"/>
          </a:xfrm>
          <a:custGeom>
            <a:avLst/>
            <a:gdLst>
              <a:gd name="connsiteX0" fmla="*/ 2160000 w 4320000"/>
              <a:gd name="connsiteY0" fmla="*/ 0 h 4320000"/>
              <a:gd name="connsiteX1" fmla="*/ 4320000 w 4320000"/>
              <a:gd name="connsiteY1" fmla="*/ 2160000 h 4320000"/>
              <a:gd name="connsiteX2" fmla="*/ 2160000 w 4320000"/>
              <a:gd name="connsiteY2" fmla="*/ 4320000 h 4320000"/>
              <a:gd name="connsiteX3" fmla="*/ 0 w 4320000"/>
              <a:gd name="connsiteY3" fmla="*/ 2160000 h 4320000"/>
              <a:gd name="connsiteX4" fmla="*/ 2160000 w 4320000"/>
              <a:gd name="connsiteY4" fmla="*/ 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0" h="4320000">
                <a:moveTo>
                  <a:pt x="2160000" y="0"/>
                </a:moveTo>
                <a:cubicBezTo>
                  <a:pt x="3352935" y="0"/>
                  <a:pt x="4320000" y="967065"/>
                  <a:pt x="4320000" y="2160000"/>
                </a:cubicBezTo>
                <a:cubicBezTo>
                  <a:pt x="4320000" y="3352935"/>
                  <a:pt x="3352935" y="4320000"/>
                  <a:pt x="2160000" y="4320000"/>
                </a:cubicBezTo>
                <a:cubicBezTo>
                  <a:pt x="967065" y="4320000"/>
                  <a:pt x="0" y="3352935"/>
                  <a:pt x="0" y="2160000"/>
                </a:cubicBezTo>
                <a:cubicBezTo>
                  <a:pt x="0" y="967065"/>
                  <a:pt x="967065" y="0"/>
                  <a:pt x="2160000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98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1063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705100"/>
            <a:ext cx="12192000" cy="216535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6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FBD40-7532-4DCC-A515-E7DC9C8C38F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5F0B-CCBF-4731-8BE0-77F3DE02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1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0" y="0"/>
            <a:ext cx="4702629" cy="6858000"/>
          </a:xfrm>
          <a:custGeom>
            <a:avLst/>
            <a:gdLst>
              <a:gd name="connsiteX0" fmla="*/ 0 w 4789715"/>
              <a:gd name="connsiteY0" fmla="*/ 0 h 6858000"/>
              <a:gd name="connsiteX1" fmla="*/ 3158020 w 4789715"/>
              <a:gd name="connsiteY1" fmla="*/ 0 h 6858000"/>
              <a:gd name="connsiteX2" fmla="*/ 3228840 w 4789715"/>
              <a:gd name="connsiteY2" fmla="*/ 54576 h 6858000"/>
              <a:gd name="connsiteX3" fmla="*/ 4789715 w 4789715"/>
              <a:gd name="connsiteY3" fmla="*/ 3429000 h 6858000"/>
              <a:gd name="connsiteX4" fmla="*/ 3228840 w 4789715"/>
              <a:gd name="connsiteY4" fmla="*/ 6803425 h 6858000"/>
              <a:gd name="connsiteX5" fmla="*/ 3158020 w 4789715"/>
              <a:gd name="connsiteY5" fmla="*/ 6858000 h 6858000"/>
              <a:gd name="connsiteX6" fmla="*/ 0 w 47897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715" h="6858000">
                <a:moveTo>
                  <a:pt x="0" y="0"/>
                </a:moveTo>
                <a:lnTo>
                  <a:pt x="3158020" y="0"/>
                </a:lnTo>
                <a:lnTo>
                  <a:pt x="3228840" y="54576"/>
                </a:lnTo>
                <a:cubicBezTo>
                  <a:pt x="4176387" y="822503"/>
                  <a:pt x="4789715" y="2048132"/>
                  <a:pt x="4789715" y="3429000"/>
                </a:cubicBezTo>
                <a:cubicBezTo>
                  <a:pt x="4789715" y="4809868"/>
                  <a:pt x="4176387" y="6035498"/>
                  <a:pt x="3228840" y="6803425"/>
                </a:cubicBezTo>
                <a:lnTo>
                  <a:pt x="31580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348660" y="729000"/>
            <a:ext cx="5400000" cy="54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6928660" y="2316876"/>
            <a:ext cx="67223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KWARTO</a:t>
            </a:r>
            <a:endParaRPr lang="en-ID" sz="6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786A9-36E9-4ACD-A58E-79D5D04245CA}"/>
              </a:ext>
            </a:extLst>
          </p:cNvPr>
          <p:cNvSpPr txBox="1"/>
          <p:nvPr/>
        </p:nvSpPr>
        <p:spPr>
          <a:xfrm>
            <a:off x="6992160" y="3900781"/>
            <a:ext cx="508026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Lorem Ipsum is simply dummy text of the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printing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9B6286-4FA3-49AF-952E-856AD1821E23}"/>
              </a:ext>
            </a:extLst>
          </p:cNvPr>
          <p:cNvSpPr txBox="1"/>
          <p:nvPr/>
        </p:nvSpPr>
        <p:spPr>
          <a:xfrm>
            <a:off x="6992160" y="3553388"/>
            <a:ext cx="508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Minimalis</a:t>
            </a:r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Business </a:t>
            </a:r>
            <a:r>
              <a:rPr lang="en-US" sz="1400" b="1" dirty="0" err="1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Presention</a:t>
            </a:r>
            <a:endParaRPr lang="en-ID" sz="1400" b="1" dirty="0">
              <a:solidFill>
                <a:srgbClr val="F6CF0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842310" y="2633786"/>
            <a:ext cx="492349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100" dirty="0" smtClean="0">
                <a:latin typeface="Montserrat" panose="00000500000000000000" pitchFamily="2" charset="0"/>
              </a:rPr>
              <a:t>centuries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842310" y="1321169"/>
            <a:ext cx="621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Sigle</a:t>
            </a:r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Project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842310" y="2284315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1812482" y="4586772"/>
            <a:ext cx="346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2" charset="0"/>
              </a:rPr>
              <a:t>Lorem Ipsum is simply dummy text of the printing and typesetting industry. </a:t>
            </a:r>
          </a:p>
        </p:txBody>
      </p:sp>
      <p:sp>
        <p:nvSpPr>
          <p:cNvPr id="8" name="Oval 7"/>
          <p:cNvSpPr/>
          <p:nvPr/>
        </p:nvSpPr>
        <p:spPr>
          <a:xfrm>
            <a:off x="842310" y="4549937"/>
            <a:ext cx="720000" cy="720000"/>
          </a:xfrm>
          <a:prstGeom prst="ellipse">
            <a:avLst/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FFB1461C-D346-44B3-A0BC-F23E7F1ED0B1}"/>
              </a:ext>
            </a:extLst>
          </p:cNvPr>
          <p:cNvSpPr>
            <a:spLocks noEditPoints="1"/>
          </p:cNvSpPr>
          <p:nvPr/>
        </p:nvSpPr>
        <p:spPr bwMode="auto">
          <a:xfrm>
            <a:off x="1001347" y="4730278"/>
            <a:ext cx="401926" cy="359316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48 w 128"/>
              <a:gd name="T41" fmla="*/ 16 h 120"/>
              <a:gd name="T42" fmla="*/ 48 w 128"/>
              <a:gd name="T43" fmla="*/ 12 h 120"/>
              <a:gd name="T44" fmla="*/ 120 w 128"/>
              <a:gd name="T45" fmla="*/ 104 h 120"/>
              <a:gd name="T46" fmla="*/ 112 w 128"/>
              <a:gd name="T47" fmla="*/ 112 h 120"/>
              <a:gd name="T48" fmla="*/ 16 w 128"/>
              <a:gd name="T49" fmla="*/ 112 h 120"/>
              <a:gd name="T50" fmla="*/ 8 w 128"/>
              <a:gd name="T51" fmla="*/ 104 h 120"/>
              <a:gd name="T52" fmla="*/ 8 w 128"/>
              <a:gd name="T53" fmla="*/ 60 h 120"/>
              <a:gd name="T54" fmla="*/ 49 w 128"/>
              <a:gd name="T55" fmla="*/ 60 h 120"/>
              <a:gd name="T56" fmla="*/ 48 w 128"/>
              <a:gd name="T57" fmla="*/ 64 h 120"/>
              <a:gd name="T58" fmla="*/ 64 w 128"/>
              <a:gd name="T59" fmla="*/ 80 h 120"/>
              <a:gd name="T60" fmla="*/ 80 w 128"/>
              <a:gd name="T61" fmla="*/ 64 h 120"/>
              <a:gd name="T62" fmla="*/ 79 w 128"/>
              <a:gd name="T63" fmla="*/ 60 h 120"/>
              <a:gd name="T64" fmla="*/ 120 w 128"/>
              <a:gd name="T65" fmla="*/ 60 h 120"/>
              <a:gd name="T66" fmla="*/ 120 w 128"/>
              <a:gd name="T67" fmla="*/ 104 h 120"/>
              <a:gd name="T68" fmla="*/ 56 w 128"/>
              <a:gd name="T69" fmla="*/ 64 h 120"/>
              <a:gd name="T70" fmla="*/ 57 w 128"/>
              <a:gd name="T71" fmla="*/ 60 h 120"/>
              <a:gd name="T72" fmla="*/ 71 w 128"/>
              <a:gd name="T73" fmla="*/ 60 h 120"/>
              <a:gd name="T74" fmla="*/ 72 w 128"/>
              <a:gd name="T75" fmla="*/ 64 h 120"/>
              <a:gd name="T76" fmla="*/ 64 w 128"/>
              <a:gd name="T77" fmla="*/ 72 h 120"/>
              <a:gd name="T78" fmla="*/ 56 w 128"/>
              <a:gd name="T79" fmla="*/ 64 h 120"/>
              <a:gd name="T80" fmla="*/ 120 w 128"/>
              <a:gd name="T81" fmla="*/ 52 h 120"/>
              <a:gd name="T82" fmla="*/ 8 w 128"/>
              <a:gd name="T83" fmla="*/ 52 h 120"/>
              <a:gd name="T84" fmla="*/ 8 w 128"/>
              <a:gd name="T85" fmla="*/ 32 h 120"/>
              <a:gd name="T86" fmla="*/ 16 w 128"/>
              <a:gd name="T87" fmla="*/ 24 h 120"/>
              <a:gd name="T88" fmla="*/ 112 w 128"/>
              <a:gd name="T89" fmla="*/ 24 h 120"/>
              <a:gd name="T90" fmla="*/ 120 w 128"/>
              <a:gd name="T91" fmla="*/ 32 h 120"/>
              <a:gd name="T92" fmla="*/ 120 w 128"/>
              <a:gd name="T93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48" y="16"/>
                  <a:pt x="48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0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1070910" y="2809599"/>
            <a:ext cx="808579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1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centuries</a:t>
            </a:r>
            <a:endParaRPr lang="en-US" sz="11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1070910" y="843641"/>
            <a:ext cx="621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Us Business Company</a:t>
            </a:r>
            <a:endParaRPr lang="en-ID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1070910" y="2477709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72510" y="4097418"/>
            <a:ext cx="1680800" cy="360000"/>
            <a:chOff x="1172510" y="4097418"/>
            <a:chExt cx="1680800" cy="360000"/>
          </a:xfrm>
        </p:grpSpPr>
        <p:sp>
          <p:nvSpPr>
            <p:cNvPr id="7" name="Oval 6"/>
            <p:cNvSpPr/>
            <p:nvPr/>
          </p:nvSpPr>
          <p:spPr>
            <a:xfrm>
              <a:off x="1172510" y="4097418"/>
              <a:ext cx="360000" cy="360000"/>
            </a:xfrm>
            <a:prstGeom prst="ellipse">
              <a:avLst/>
            </a:prstGeom>
            <a:solidFill>
              <a:srgbClr val="F6C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32910" y="4097418"/>
              <a:ext cx="360000" cy="360000"/>
            </a:xfrm>
            <a:prstGeom prst="ellipse">
              <a:avLst/>
            </a:prstGeom>
            <a:solidFill>
              <a:srgbClr val="F6C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93310" y="4097418"/>
              <a:ext cx="360000" cy="360000"/>
            </a:xfrm>
            <a:prstGeom prst="ellipse">
              <a:avLst/>
            </a:prstGeom>
            <a:solidFill>
              <a:srgbClr val="F6C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45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3429000"/>
            <a:ext cx="3911600" cy="3429000"/>
          </a:xfrm>
          <a:prstGeom prst="rect">
            <a:avLst/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6527800" y="3641453"/>
            <a:ext cx="377190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took a galley of type and scrambled </a:t>
            </a:r>
            <a:r>
              <a:rPr lang="en-US" sz="1100" dirty="0" smtClean="0">
                <a:latin typeface="Montserrat" panose="00000500000000000000" pitchFamily="2" charset="0"/>
              </a:rPr>
              <a:t>it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1380814" y="571635"/>
            <a:ext cx="9430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Business Meeting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6527800" y="2179216"/>
            <a:ext cx="3456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Meeting</a:t>
            </a:r>
            <a:endParaRPr lang="en-US" sz="28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6527800" y="2828836"/>
            <a:ext cx="4216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</a:t>
            </a:r>
            <a:r>
              <a:rPr lang="en-US" sz="1100" dirty="0" smtClean="0">
                <a:latin typeface="Montserrat" panose="00000500000000000000" pitchFamily="2" charset="0"/>
              </a:rPr>
              <a:t>been</a:t>
            </a:r>
            <a:endParaRPr lang="en-US" sz="1100" dirty="0">
              <a:latin typeface="Montserrat" panose="00000500000000000000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616700" y="5448698"/>
            <a:ext cx="1242600" cy="252000"/>
            <a:chOff x="6532175" y="5461398"/>
            <a:chExt cx="1242600" cy="252000"/>
          </a:xfrm>
        </p:grpSpPr>
        <p:sp>
          <p:nvSpPr>
            <p:cNvPr id="15" name="Oval 14"/>
            <p:cNvSpPr/>
            <p:nvPr/>
          </p:nvSpPr>
          <p:spPr>
            <a:xfrm>
              <a:off x="6532175" y="5461398"/>
              <a:ext cx="252000" cy="252000"/>
            </a:xfrm>
            <a:prstGeom prst="ellipse">
              <a:avLst/>
            </a:prstGeom>
            <a:solidFill>
              <a:srgbClr val="F6C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027475" y="5461398"/>
              <a:ext cx="252000" cy="252000"/>
            </a:xfrm>
            <a:prstGeom prst="ellipse">
              <a:avLst/>
            </a:prstGeom>
            <a:solidFill>
              <a:srgbClr val="F6C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522775" y="5461398"/>
              <a:ext cx="252000" cy="252000"/>
            </a:xfrm>
            <a:prstGeom prst="ellipse">
              <a:avLst/>
            </a:prstGeom>
            <a:solidFill>
              <a:srgbClr val="F6C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18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939800" y="5260270"/>
            <a:ext cx="294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</a:t>
            </a:r>
            <a:r>
              <a:rPr lang="en-US" sz="1100" dirty="0" smtClean="0">
                <a:latin typeface="Montserrat" panose="00000500000000000000" pitchFamily="2" charset="0"/>
              </a:rPr>
              <a:t>text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1380814" y="486342"/>
            <a:ext cx="9430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Finance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4622800" y="5260270"/>
            <a:ext cx="294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</a:t>
            </a:r>
            <a:r>
              <a:rPr lang="en-US" sz="1100" dirty="0" smtClean="0">
                <a:latin typeface="Montserrat" panose="00000500000000000000" pitchFamily="2" charset="0"/>
              </a:rPr>
              <a:t>text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8305800" y="5260270"/>
            <a:ext cx="294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</a:t>
            </a:r>
            <a:r>
              <a:rPr lang="en-US" sz="1100" dirty="0" smtClean="0">
                <a:latin typeface="Montserrat" panose="00000500000000000000" pitchFamily="2" charset="0"/>
              </a:rPr>
              <a:t>text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2082800" y="1132674"/>
            <a:ext cx="8026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</a:t>
            </a:r>
            <a:r>
              <a:rPr lang="en-US" sz="1100" dirty="0" smtClean="0">
                <a:latin typeface="Montserrat" panose="00000500000000000000" pitchFamily="2" charset="0"/>
              </a:rPr>
              <a:t>text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1332344" y="4948899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5015344" y="4948898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8698344" y="4948898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8300" y="2002800"/>
            <a:ext cx="694700" cy="715000"/>
          </a:xfrm>
          <a:prstGeom prst="rect">
            <a:avLst/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51300" y="3987800"/>
            <a:ext cx="694700" cy="715000"/>
          </a:xfrm>
          <a:prstGeom prst="rect">
            <a:avLst/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34300" y="2002800"/>
            <a:ext cx="694700" cy="715000"/>
          </a:xfrm>
          <a:prstGeom prst="rect">
            <a:avLst/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264800" y="2037134"/>
            <a:ext cx="901700" cy="58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01</a:t>
            </a:r>
            <a:endParaRPr lang="en-US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3947800" y="4004425"/>
            <a:ext cx="901700" cy="58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02</a:t>
            </a:r>
            <a:endParaRPr lang="en-US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7630800" y="2013634"/>
            <a:ext cx="901700" cy="58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03</a:t>
            </a:r>
            <a:endParaRPr lang="en-US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1587571" y="2010776"/>
            <a:ext cx="90382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took a galley of type and </a:t>
            </a:r>
            <a:r>
              <a:rPr lang="en-US" sz="1100" dirty="0" smtClean="0">
                <a:latin typeface="Montserrat" panose="00000500000000000000" pitchFamily="2" charset="0"/>
              </a:rPr>
              <a:t>scrambled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2597221" y="587012"/>
            <a:ext cx="701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Real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4826071" y="1616415"/>
            <a:ext cx="2561290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6498560" y="5235997"/>
            <a:ext cx="226687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Lorem Ipsum is simply dummy text of the printing and typesetting industry.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498560" y="4622800"/>
            <a:ext cx="1346200" cy="444500"/>
          </a:xfrm>
          <a:prstGeom prst="roundRect">
            <a:avLst>
              <a:gd name="adj" fmla="val 50000"/>
            </a:avLst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6598394" y="4689364"/>
            <a:ext cx="2067210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</a:t>
            </a:r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475891" y="3217746"/>
            <a:ext cx="1242600" cy="252000"/>
            <a:chOff x="6532175" y="5461398"/>
            <a:chExt cx="1242600" cy="252000"/>
          </a:xfrm>
        </p:grpSpPr>
        <p:sp>
          <p:nvSpPr>
            <p:cNvPr id="24" name="Oval 23"/>
            <p:cNvSpPr/>
            <p:nvPr/>
          </p:nvSpPr>
          <p:spPr>
            <a:xfrm>
              <a:off x="6532175" y="5461398"/>
              <a:ext cx="252000" cy="252000"/>
            </a:xfrm>
            <a:prstGeom prst="ellipse">
              <a:avLst/>
            </a:prstGeom>
            <a:solidFill>
              <a:srgbClr val="F6C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027475" y="5461398"/>
              <a:ext cx="252000" cy="252000"/>
            </a:xfrm>
            <a:prstGeom prst="ellipse">
              <a:avLst/>
            </a:prstGeom>
            <a:solidFill>
              <a:srgbClr val="F6C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522775" y="5461398"/>
              <a:ext cx="252000" cy="252000"/>
            </a:xfrm>
            <a:prstGeom prst="ellipse">
              <a:avLst/>
            </a:prstGeom>
            <a:solidFill>
              <a:srgbClr val="F6C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0" y="4152900"/>
            <a:ext cx="3072000" cy="2705100"/>
          </a:xfrm>
          <a:prstGeom prst="rect">
            <a:avLst/>
          </a:prstGeom>
          <a:solidFill>
            <a:srgbClr val="F6CF0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330342" y="5235996"/>
            <a:ext cx="2266879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Lorem Ipsum is simply dummy text of the printing and typesetting industry.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52644" y="4592071"/>
            <a:ext cx="1346200" cy="444500"/>
          </a:xfrm>
          <a:prstGeom prst="roundRect">
            <a:avLst>
              <a:gd name="adj" fmla="val 50000"/>
            </a:avLst>
          </a:prstGeom>
          <a:solidFill>
            <a:srgbClr val="45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452478" y="4658635"/>
            <a:ext cx="2067210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</a:t>
            </a:r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6617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518947058"/>
              </p:ext>
            </p:extLst>
          </p:nvPr>
        </p:nvGraphicFramePr>
        <p:xfrm>
          <a:off x="7442200" y="2531533"/>
          <a:ext cx="3683000" cy="313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2658666" y="1302956"/>
            <a:ext cx="69067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</a:t>
            </a:r>
            <a:r>
              <a:rPr lang="en-US" sz="1100" dirty="0" smtClean="0">
                <a:latin typeface="Montserrat" panose="00000500000000000000" pitchFamily="2" charset="0"/>
              </a:rPr>
              <a:t>1500s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2306941" y="572498"/>
            <a:ext cx="759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Infographic Chart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1155771" y="2981860"/>
            <a:ext cx="2561290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1155771" y="3372267"/>
            <a:ext cx="534662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</a:t>
            </a:r>
            <a:r>
              <a:rPr lang="en-US" sz="1100" dirty="0" smtClean="0">
                <a:latin typeface="Montserrat" panose="00000500000000000000" pitchFamily="2" charset="0"/>
              </a:rPr>
              <a:t>took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1155771" y="4384419"/>
            <a:ext cx="534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</a:t>
            </a:r>
            <a:r>
              <a:rPr lang="en-US" sz="1100" dirty="0" smtClean="0">
                <a:latin typeface="Montserrat" panose="00000500000000000000" pitchFamily="2" charset="0"/>
              </a:rPr>
              <a:t>standard</a:t>
            </a:r>
            <a:endParaRPr lang="en-US" sz="11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66467836"/>
              </p:ext>
            </p:extLst>
          </p:nvPr>
        </p:nvGraphicFramePr>
        <p:xfrm>
          <a:off x="5054600" y="2497666"/>
          <a:ext cx="2082800" cy="186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366796693"/>
              </p:ext>
            </p:extLst>
          </p:nvPr>
        </p:nvGraphicFramePr>
        <p:xfrm>
          <a:off x="8445500" y="2497665"/>
          <a:ext cx="2082800" cy="186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88642687"/>
              </p:ext>
            </p:extLst>
          </p:nvPr>
        </p:nvGraphicFramePr>
        <p:xfrm>
          <a:off x="1663700" y="2539997"/>
          <a:ext cx="2082800" cy="186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2658666" y="1302956"/>
            <a:ext cx="69067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</a:t>
            </a:r>
            <a:r>
              <a:rPr lang="en-US" sz="1100" dirty="0" smtClean="0">
                <a:latin typeface="Montserrat" panose="00000500000000000000" pitchFamily="2" charset="0"/>
              </a:rPr>
              <a:t>1500s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2147280" y="572498"/>
            <a:ext cx="793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Infographic Chart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4816528" y="4590287"/>
            <a:ext cx="2561290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4854628" y="5000854"/>
            <a:ext cx="2508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</a:t>
            </a:r>
            <a:r>
              <a:rPr lang="en-US" sz="1100" dirty="0" smtClean="0">
                <a:latin typeface="Montserrat" panose="00000500000000000000" pitchFamily="2" charset="0"/>
              </a:rPr>
              <a:t>been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8324039" y="4590287"/>
            <a:ext cx="2561290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8362139" y="5000854"/>
            <a:ext cx="2508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</a:t>
            </a:r>
            <a:r>
              <a:rPr lang="en-US" sz="1100" dirty="0" smtClean="0">
                <a:latin typeface="Montserrat" panose="00000500000000000000" pitchFamily="2" charset="0"/>
              </a:rPr>
              <a:t>been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1460500" y="4590287"/>
            <a:ext cx="2561290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1498600" y="5000854"/>
            <a:ext cx="2508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</a:t>
            </a:r>
            <a:r>
              <a:rPr lang="en-US" sz="1100" dirty="0" smtClean="0">
                <a:latin typeface="Montserrat" panose="00000500000000000000" pitchFamily="2" charset="0"/>
              </a:rPr>
              <a:t>been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5670180" y="3286664"/>
            <a:ext cx="87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90%</a:t>
            </a:r>
            <a:endParaRPr lang="en-US" b="1" dirty="0">
              <a:solidFill>
                <a:srgbClr val="F6CF0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9050364" y="3286664"/>
            <a:ext cx="87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65%</a:t>
            </a:r>
            <a:endParaRPr lang="en-US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2268564" y="3286664"/>
            <a:ext cx="87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80%</a:t>
            </a:r>
            <a:endParaRPr lang="en-US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6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86738458"/>
              </p:ext>
            </p:extLst>
          </p:nvPr>
        </p:nvGraphicFramePr>
        <p:xfrm>
          <a:off x="1295400" y="2493568"/>
          <a:ext cx="4660900" cy="3344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2658666" y="1302956"/>
            <a:ext cx="69067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</a:t>
            </a:r>
            <a:r>
              <a:rPr lang="en-US" sz="1100" dirty="0" smtClean="0">
                <a:latin typeface="Montserrat" panose="00000500000000000000" pitchFamily="2" charset="0"/>
              </a:rPr>
              <a:t>1500s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2047620" y="563075"/>
            <a:ext cx="807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Infographic Chart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6604000" y="2972132"/>
            <a:ext cx="2561290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6604001" y="3362539"/>
            <a:ext cx="426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</a:t>
            </a:r>
            <a:r>
              <a:rPr lang="en-US" sz="1100" dirty="0" smtClean="0">
                <a:latin typeface="Montserrat" panose="00000500000000000000" pitchFamily="2" charset="0"/>
              </a:rPr>
              <a:t>took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6604000" y="4599014"/>
            <a:ext cx="40640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</a:t>
            </a:r>
            <a:r>
              <a:rPr lang="en-US" sz="1100" dirty="0" smtClean="0">
                <a:latin typeface="Montserrat" panose="00000500000000000000" pitchFamily="2" charset="0"/>
              </a:rPr>
              <a:t>standard</a:t>
            </a:r>
            <a:endParaRPr lang="en-US" sz="11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2225869"/>
              </p:ext>
            </p:extLst>
          </p:nvPr>
        </p:nvGraphicFramePr>
        <p:xfrm>
          <a:off x="1066800" y="2413000"/>
          <a:ext cx="4292600" cy="267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461452899"/>
              </p:ext>
            </p:extLst>
          </p:nvPr>
        </p:nvGraphicFramePr>
        <p:xfrm>
          <a:off x="6807200" y="2413000"/>
          <a:ext cx="4292600" cy="267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2658666" y="1302956"/>
            <a:ext cx="69067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</a:t>
            </a:r>
            <a:r>
              <a:rPr lang="en-US" sz="1100" dirty="0" smtClean="0">
                <a:latin typeface="Montserrat" panose="00000500000000000000" pitchFamily="2" charset="0"/>
              </a:rPr>
              <a:t>1500s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2118252" y="559798"/>
            <a:ext cx="796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Infographic Chart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1066800" y="5438586"/>
            <a:ext cx="42882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Montserrat" panose="00000500000000000000" pitchFamily="2" charset="0"/>
              </a:rPr>
              <a:t>. </a:t>
            </a:r>
            <a:r>
              <a:rPr lang="en-US" sz="1100" dirty="0">
                <a:latin typeface="Montserrat" panose="00000500000000000000" pitchFamily="2" charset="0"/>
              </a:rPr>
              <a:t>Lorem Ipsum has been the industry's standard dummy text ever since the </a:t>
            </a:r>
            <a:r>
              <a:rPr lang="en-US" sz="1100" dirty="0" smtClean="0">
                <a:latin typeface="Montserrat" panose="00000500000000000000" pitchFamily="2" charset="0"/>
              </a:rPr>
              <a:t>1500s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6811566" y="5438586"/>
            <a:ext cx="42882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Montserrat" panose="00000500000000000000" pitchFamily="2" charset="0"/>
              </a:rPr>
              <a:t>. </a:t>
            </a:r>
            <a:r>
              <a:rPr lang="en-US" sz="1100" dirty="0">
                <a:latin typeface="Montserrat" panose="00000500000000000000" pitchFamily="2" charset="0"/>
              </a:rPr>
              <a:t>Lorem Ipsum has been the industry's standard dummy text ever since the </a:t>
            </a:r>
            <a:r>
              <a:rPr lang="en-US" sz="1100" dirty="0" smtClean="0">
                <a:latin typeface="Montserrat" panose="00000500000000000000" pitchFamily="2" charset="0"/>
              </a:rPr>
              <a:t>1500s</a:t>
            </a:r>
            <a:endParaRPr lang="en-US" sz="11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D5B7BD-0B7B-40B6-B274-BB1C63369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08113"/>
              </p:ext>
            </p:extLst>
          </p:nvPr>
        </p:nvGraphicFramePr>
        <p:xfrm>
          <a:off x="1839686" y="1905449"/>
          <a:ext cx="8512628" cy="442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3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Your 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C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C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F0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Content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6C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C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C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F0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Content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6C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C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C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F0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Content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6C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C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F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C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C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C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C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Your Text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3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3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Your Text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3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3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Your Text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3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" panose="020F0502020204030203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17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5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5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5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45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A1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5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3052308" y="1309239"/>
            <a:ext cx="610881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2597221" y="574312"/>
            <a:ext cx="701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Chart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1" y="0"/>
            <a:ext cx="4748867" cy="6804250"/>
          </a:xfrm>
          <a:custGeom>
            <a:avLst/>
            <a:gdLst>
              <a:gd name="connsiteX0" fmla="*/ 0 w 4748867"/>
              <a:gd name="connsiteY0" fmla="*/ 0 h 6804250"/>
              <a:gd name="connsiteX1" fmla="*/ 4506869 w 4748867"/>
              <a:gd name="connsiteY1" fmla="*/ 0 h 6804250"/>
              <a:gd name="connsiteX2" fmla="*/ 4523069 w 4748867"/>
              <a:gd name="connsiteY2" fmla="*/ 43717 h 6804250"/>
              <a:gd name="connsiteX3" fmla="*/ 4541500 w 4748867"/>
              <a:gd name="connsiteY3" fmla="*/ 3211089 h 6804250"/>
              <a:gd name="connsiteX4" fmla="*/ 851646 w 4748867"/>
              <a:gd name="connsiteY4" fmla="*/ 6751536 h 6804250"/>
              <a:gd name="connsiteX5" fmla="*/ 0 w 4748867"/>
              <a:gd name="connsiteY5" fmla="*/ 6536352 h 680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8867" h="6804250">
                <a:moveTo>
                  <a:pt x="0" y="0"/>
                </a:moveTo>
                <a:lnTo>
                  <a:pt x="4506869" y="0"/>
                </a:lnTo>
                <a:lnTo>
                  <a:pt x="4523069" y="43717"/>
                </a:lnTo>
                <a:cubicBezTo>
                  <a:pt x="4806323" y="924696"/>
                  <a:pt x="4834846" y="2050091"/>
                  <a:pt x="4541500" y="3211089"/>
                </a:cubicBezTo>
                <a:cubicBezTo>
                  <a:pt x="3954806" y="5533084"/>
                  <a:pt x="2302802" y="7118196"/>
                  <a:pt x="851646" y="6751536"/>
                </a:cubicBezTo>
                <a:lnTo>
                  <a:pt x="0" y="6536352"/>
                </a:lnTo>
                <a:close/>
              </a:path>
            </a:pathLst>
          </a:custGeom>
          <a:solidFill>
            <a:srgbClr val="45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-1" y="0"/>
            <a:ext cx="4912363" cy="6858000"/>
          </a:xfrm>
          <a:custGeom>
            <a:avLst/>
            <a:gdLst>
              <a:gd name="connsiteX0" fmla="*/ 0 w 4898886"/>
              <a:gd name="connsiteY0" fmla="*/ 0 h 6858000"/>
              <a:gd name="connsiteX1" fmla="*/ 3423363 w 4898886"/>
              <a:gd name="connsiteY1" fmla="*/ 0 h 6858000"/>
              <a:gd name="connsiteX2" fmla="*/ 3616993 w 4898886"/>
              <a:gd name="connsiteY2" fmla="*/ 165136 h 6858000"/>
              <a:gd name="connsiteX3" fmla="*/ 4898886 w 4898886"/>
              <a:gd name="connsiteY3" fmla="*/ 3978220 h 6858000"/>
              <a:gd name="connsiteX4" fmla="*/ 4339553 w 4898886"/>
              <a:gd name="connsiteY4" fmla="*/ 6736620 h 6858000"/>
              <a:gd name="connsiteX5" fmla="*/ 4277240 w 4898886"/>
              <a:gd name="connsiteY5" fmla="*/ 6858000 h 6858000"/>
              <a:gd name="connsiteX6" fmla="*/ 0 w 489888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98886" h="6858000">
                <a:moveTo>
                  <a:pt x="0" y="0"/>
                </a:moveTo>
                <a:lnTo>
                  <a:pt x="3423363" y="0"/>
                </a:lnTo>
                <a:lnTo>
                  <a:pt x="3616993" y="165136"/>
                </a:lnTo>
                <a:cubicBezTo>
                  <a:pt x="4380546" y="899471"/>
                  <a:pt x="4898886" y="2331680"/>
                  <a:pt x="4898886" y="3978220"/>
                </a:cubicBezTo>
                <a:cubicBezTo>
                  <a:pt x="4898886" y="5026019"/>
                  <a:pt x="4688980" y="5987022"/>
                  <a:pt x="4339553" y="6736620"/>
                </a:cubicBezTo>
                <a:lnTo>
                  <a:pt x="427724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5603763" y="2358803"/>
            <a:ext cx="5800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100" dirty="0" smtClean="0">
                <a:latin typeface="Montserrat" panose="00000500000000000000" pitchFamily="2" charset="0"/>
              </a:rPr>
              <a:t>centuries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5603763" y="1449595"/>
            <a:ext cx="621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Kwarto</a:t>
            </a:r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b="1" dirty="0" err="1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BBC1CCC2-1159-4357-99FC-7D82B9F7F6BB}"/>
              </a:ext>
            </a:extLst>
          </p:cNvPr>
          <p:cNvSpPr/>
          <p:nvPr/>
        </p:nvSpPr>
        <p:spPr>
          <a:xfrm>
            <a:off x="6337300" y="5462965"/>
            <a:ext cx="3816577" cy="62502"/>
          </a:xfrm>
          <a:prstGeom prst="roundRect">
            <a:avLst>
              <a:gd name="adj" fmla="val 50000"/>
            </a:avLst>
          </a:prstGeom>
          <a:solidFill>
            <a:srgbClr val="45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23">
            <a:extLst>
              <a:ext uri="{FF2B5EF4-FFF2-40B4-BE49-F238E27FC236}">
                <a16:creationId xmlns:a16="http://schemas.microsoft.com/office/drawing/2014/main" id="{9194D630-9855-4C05-8306-F4FE8D044497}"/>
              </a:ext>
            </a:extLst>
          </p:cNvPr>
          <p:cNvSpPr/>
          <p:nvPr/>
        </p:nvSpPr>
        <p:spPr>
          <a:xfrm>
            <a:off x="6308785" y="4512494"/>
            <a:ext cx="2947661" cy="64366"/>
          </a:xfrm>
          <a:prstGeom prst="roundRect">
            <a:avLst>
              <a:gd name="adj" fmla="val 50000"/>
            </a:avLst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6308785" y="4038633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81884-EABE-4749-9E53-9E084BCD99D0}"/>
              </a:ext>
            </a:extLst>
          </p:cNvPr>
          <p:cNvSpPr txBox="1"/>
          <p:nvPr/>
        </p:nvSpPr>
        <p:spPr>
          <a:xfrm>
            <a:off x="6337298" y="5052651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B0BE0-726A-464D-A61F-F5249B601D77}"/>
              </a:ext>
            </a:extLst>
          </p:cNvPr>
          <p:cNvSpPr/>
          <p:nvPr/>
        </p:nvSpPr>
        <p:spPr>
          <a:xfrm>
            <a:off x="5700900" y="3992846"/>
            <a:ext cx="444390" cy="40011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11">
            <a:extLst>
              <a:ext uri="{FF2B5EF4-FFF2-40B4-BE49-F238E27FC236}">
                <a16:creationId xmlns:a16="http://schemas.microsoft.com/office/drawing/2014/main" id="{21883FAA-8179-47E2-A6D7-2B291D97204E}"/>
              </a:ext>
            </a:extLst>
          </p:cNvPr>
          <p:cNvSpPr/>
          <p:nvPr/>
        </p:nvSpPr>
        <p:spPr>
          <a:xfrm rot="9900000">
            <a:off x="5743231" y="5028239"/>
            <a:ext cx="456201" cy="387168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rgbClr val="45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323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BDCF46-0B6A-45C7-9331-AE49628F0978}"/>
              </a:ext>
            </a:extLst>
          </p:cNvPr>
          <p:cNvCxnSpPr>
            <a:stCxn id="19" idx="6"/>
            <a:endCxn id="15" idx="2"/>
          </p:cNvCxnSpPr>
          <p:nvPr/>
        </p:nvCxnSpPr>
        <p:spPr>
          <a:xfrm>
            <a:off x="5375208" y="4141698"/>
            <a:ext cx="149785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482373" y="3545347"/>
            <a:ext cx="1188000" cy="1188000"/>
          </a:xfrm>
          <a:prstGeom prst="ellipse">
            <a:avLst/>
          </a:prstGeom>
          <a:solidFill>
            <a:srgbClr val="F6CF08"/>
          </a:solidFill>
          <a:ln w="38100">
            <a:solidFill>
              <a:srgbClr val="F6CF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87208" y="3547698"/>
            <a:ext cx="1188000" cy="1188000"/>
          </a:xfrm>
          <a:prstGeom prst="ellipse">
            <a:avLst/>
          </a:prstGeom>
          <a:solidFill>
            <a:srgbClr val="F6CF08"/>
          </a:solidFill>
          <a:ln w="38100">
            <a:solidFill>
              <a:srgbClr val="F6CF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73065" y="3547698"/>
            <a:ext cx="1188000" cy="1188000"/>
          </a:xfrm>
          <a:prstGeom prst="ellipse">
            <a:avLst/>
          </a:prstGeom>
          <a:solidFill>
            <a:srgbClr val="F6CF08"/>
          </a:solidFill>
          <a:ln w="38100">
            <a:solidFill>
              <a:srgbClr val="F6CF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B07870-E9D6-40EB-B01F-2CF0460E4B19}"/>
              </a:ext>
            </a:extLst>
          </p:cNvPr>
          <p:cNvCxnSpPr>
            <a:stCxn id="15" idx="6"/>
          </p:cNvCxnSpPr>
          <p:nvPr/>
        </p:nvCxnSpPr>
        <p:spPr>
          <a:xfrm flipV="1">
            <a:off x="8061065" y="4141697"/>
            <a:ext cx="1497857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895D39-35B7-45AE-8ABD-6D48203FA7AD}"/>
              </a:ext>
            </a:extLst>
          </p:cNvPr>
          <p:cNvSpPr txBox="1"/>
          <p:nvPr/>
        </p:nvSpPr>
        <p:spPr>
          <a:xfrm>
            <a:off x="1002767" y="3917900"/>
            <a:ext cx="216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2018</a:t>
            </a:r>
            <a:endParaRPr lang="en-US" sz="2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90468-5EB4-43B2-9AE9-E4723DB6F647}"/>
              </a:ext>
            </a:extLst>
          </p:cNvPr>
          <p:cNvSpPr txBox="1"/>
          <p:nvPr/>
        </p:nvSpPr>
        <p:spPr>
          <a:xfrm>
            <a:off x="3699894" y="3917899"/>
            <a:ext cx="216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2019</a:t>
            </a:r>
            <a:endParaRPr lang="en-US" sz="2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EBAAF-6703-4AE9-86CB-4B65BB0073FC}"/>
              </a:ext>
            </a:extLst>
          </p:cNvPr>
          <p:cNvSpPr txBox="1"/>
          <p:nvPr/>
        </p:nvSpPr>
        <p:spPr>
          <a:xfrm>
            <a:off x="6358539" y="3917899"/>
            <a:ext cx="216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2020</a:t>
            </a:r>
            <a:endParaRPr lang="en-US" sz="2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BDCF46-0B6A-45C7-9331-AE49628F0978}"/>
              </a:ext>
            </a:extLst>
          </p:cNvPr>
          <p:cNvCxnSpPr/>
          <p:nvPr/>
        </p:nvCxnSpPr>
        <p:spPr>
          <a:xfrm>
            <a:off x="2694114" y="4141698"/>
            <a:ext cx="149785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9562416" y="3547698"/>
            <a:ext cx="1188000" cy="1188000"/>
          </a:xfrm>
          <a:prstGeom prst="ellipse">
            <a:avLst/>
          </a:prstGeom>
          <a:solidFill>
            <a:srgbClr val="F6CF08"/>
          </a:solidFill>
          <a:ln w="38100">
            <a:solidFill>
              <a:srgbClr val="F6CF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C33798-F41B-40BD-98A0-3225CF1FBFC7}"/>
              </a:ext>
            </a:extLst>
          </p:cNvPr>
          <p:cNvSpPr txBox="1"/>
          <p:nvPr/>
        </p:nvSpPr>
        <p:spPr>
          <a:xfrm>
            <a:off x="9071608" y="3910865"/>
            <a:ext cx="216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2021</a:t>
            </a:r>
            <a:endParaRPr lang="en-US" sz="2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2658666" y="1329850"/>
            <a:ext cx="6906745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</a:t>
            </a:r>
            <a:r>
              <a:rPr lang="en-US" sz="11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1500s</a:t>
            </a:r>
            <a:endParaRPr lang="en-US" sz="11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2225458" y="599489"/>
            <a:ext cx="777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Project Timeline</a:t>
            </a:r>
            <a:endParaRPr lang="en-ID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897324" y="5105900"/>
            <a:ext cx="226807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Lorem 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Ipsum has been the industry's standard dummy text ever since the </a:t>
            </a:r>
            <a:r>
              <a:rPr lang="en-US" sz="11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1500s</a:t>
            </a:r>
            <a:endParaRPr lang="en-US" sz="11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3647172" y="2508518"/>
            <a:ext cx="226807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Lorem 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Ipsum has been the industry's standard dummy text ever since the </a:t>
            </a:r>
            <a:r>
              <a:rPr lang="en-US" sz="11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1500s</a:t>
            </a:r>
            <a:endParaRPr lang="en-US" sz="11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6358539" y="5105899"/>
            <a:ext cx="226807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Lorem 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Ipsum has been the industry's standard dummy text ever since the </a:t>
            </a:r>
            <a:r>
              <a:rPr lang="en-US" sz="11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1500s</a:t>
            </a:r>
            <a:endParaRPr lang="en-US" sz="11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8958934" y="2525559"/>
            <a:ext cx="226807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Lorem 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Ipsum has been the industry's standard dummy text ever since the </a:t>
            </a:r>
            <a:r>
              <a:rPr lang="en-US" sz="11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1500s</a:t>
            </a:r>
            <a:endParaRPr lang="en-US" sz="11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2100262" y="1366837"/>
            <a:ext cx="8029575" cy="4162425"/>
          </a:xfrm>
          <a:prstGeom prst="rect">
            <a:avLst/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1307305" y="2529715"/>
            <a:ext cx="9615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 Section</a:t>
            </a:r>
            <a:endParaRPr lang="en-ID" sz="6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2661676" y="3806767"/>
            <a:ext cx="6906745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</a:t>
            </a:r>
            <a:r>
              <a:rPr lang="en-US" sz="11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1500s</a:t>
            </a:r>
            <a:endParaRPr lang="en-US" sz="11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47F5D01-60D0-484C-909F-09008DB4A7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950005"/>
              </p:ext>
            </p:extLst>
          </p:nvPr>
        </p:nvGraphicFramePr>
        <p:xfrm>
          <a:off x="1734126" y="2352658"/>
          <a:ext cx="1749312" cy="1548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7F5D01-60D0-484C-909F-09008DB4A7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5929221"/>
              </p:ext>
            </p:extLst>
          </p:nvPr>
        </p:nvGraphicFramePr>
        <p:xfrm>
          <a:off x="1734126" y="4350407"/>
          <a:ext cx="1749312" cy="1548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2658666" y="1302956"/>
            <a:ext cx="69067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</a:t>
            </a:r>
            <a:r>
              <a:rPr lang="en-US" sz="1100" dirty="0" smtClean="0">
                <a:latin typeface="Montserrat" panose="00000500000000000000" pitchFamily="2" charset="0"/>
              </a:rPr>
              <a:t>1500s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2103739" y="559798"/>
            <a:ext cx="801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Infographic Chart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5631552" y="2558170"/>
            <a:ext cx="2561290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5631552" y="2949632"/>
            <a:ext cx="522514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</a:t>
            </a:r>
            <a:r>
              <a:rPr lang="en-US" sz="1100" dirty="0" smtClean="0">
                <a:latin typeface="Montserrat" panose="00000500000000000000" pitchFamily="2" charset="0"/>
              </a:rPr>
              <a:t>took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5631552" y="4458762"/>
            <a:ext cx="2561290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5631552" y="4850224"/>
            <a:ext cx="522514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</a:t>
            </a:r>
            <a:r>
              <a:rPr lang="en-US" sz="1100" dirty="0" smtClean="0">
                <a:latin typeface="Montserrat" panose="00000500000000000000" pitchFamily="2" charset="0"/>
              </a:rPr>
              <a:t>took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9209" y="2698458"/>
            <a:ext cx="2409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Lato" panose="020F0502020204030203" pitchFamily="34" charset="0"/>
              </a:rPr>
              <a:t>70%</a:t>
            </a:r>
            <a:endParaRPr lang="en-US" sz="4800" dirty="0">
              <a:latin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9208" y="4727573"/>
            <a:ext cx="2409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Lato" panose="020F0502020204030203" pitchFamily="34" charset="0"/>
              </a:rPr>
              <a:t>80%</a:t>
            </a:r>
            <a:endParaRPr lang="en-US" sz="4800" dirty="0">
              <a:latin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6439" y="2895931"/>
            <a:ext cx="120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Lato" panose="020F0502020204030203" pitchFamily="34" charset="0"/>
              </a:rPr>
              <a:t>70%</a:t>
            </a:r>
            <a:endParaRPr lang="en-US" sz="2400" b="1" dirty="0">
              <a:latin typeface="Lato" panose="020F050202020403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6439" y="4912238"/>
            <a:ext cx="120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ato" panose="020F0502020204030203" pitchFamily="34" charset="0"/>
              </a:rPr>
              <a:t>8</a:t>
            </a:r>
            <a:r>
              <a:rPr lang="en-US" sz="2400" b="1" dirty="0" smtClean="0">
                <a:latin typeface="Lato" panose="020F0502020204030203" pitchFamily="34" charset="0"/>
              </a:rPr>
              <a:t>0%</a:t>
            </a:r>
            <a:endParaRPr lang="en-US" sz="2400" b="1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Rectangle 5"/>
          <p:cNvSpPr/>
          <p:nvPr/>
        </p:nvSpPr>
        <p:spPr>
          <a:xfrm>
            <a:off x="8011433" y="986289"/>
            <a:ext cx="2409825" cy="2133599"/>
          </a:xfrm>
          <a:prstGeom prst="rect">
            <a:avLst/>
          </a:prstGeom>
          <a:solidFill>
            <a:srgbClr val="45454D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11432" y="3729493"/>
            <a:ext cx="2409825" cy="2133601"/>
          </a:xfrm>
          <a:prstGeom prst="rect">
            <a:avLst/>
          </a:prstGeom>
          <a:solidFill>
            <a:srgbClr val="F6CF0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47F5D01-60D0-484C-909F-09008DB4A7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90562"/>
              </p:ext>
            </p:extLst>
          </p:nvPr>
        </p:nvGraphicFramePr>
        <p:xfrm>
          <a:off x="8323612" y="1293115"/>
          <a:ext cx="1749312" cy="1548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7F5D01-60D0-484C-909F-09008DB4A7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5091482"/>
              </p:ext>
            </p:extLst>
          </p:nvPr>
        </p:nvGraphicFramePr>
        <p:xfrm>
          <a:off x="8323612" y="4089150"/>
          <a:ext cx="1749312" cy="1548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95925" y="1836388"/>
            <a:ext cx="120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70%</a:t>
            </a:r>
            <a:endParaRPr lang="en-US" sz="2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95925" y="4636467"/>
            <a:ext cx="120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8</a:t>
            </a:r>
            <a:r>
              <a:rPr lang="en-US" sz="24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0%</a:t>
            </a:r>
            <a:endParaRPr lang="en-US" sz="2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1617870" y="1341403"/>
            <a:ext cx="742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Infographic Chart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1617871" y="2571463"/>
            <a:ext cx="2561290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</a:t>
            </a:r>
            <a:r>
              <a:rPr lang="en-US" sz="1400" b="1" dirty="0" smtClean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endParaRPr lang="en-US" sz="1400" b="1" dirty="0">
              <a:solidFill>
                <a:srgbClr val="F6CF0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1617871" y="2962925"/>
            <a:ext cx="522514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</a:t>
            </a:r>
            <a:r>
              <a:rPr lang="en-US" sz="1100" dirty="0" smtClean="0">
                <a:latin typeface="Montserrat" panose="00000500000000000000" pitchFamily="2" charset="0"/>
              </a:rPr>
              <a:t>took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1617871" y="4166306"/>
            <a:ext cx="2561290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1617871" y="4557768"/>
            <a:ext cx="522514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</a:t>
            </a:r>
            <a:r>
              <a:rPr lang="en-US" sz="1100" dirty="0" smtClean="0">
                <a:latin typeface="Montserrat" panose="00000500000000000000" pitchFamily="2" charset="0"/>
              </a:rPr>
              <a:t>took</a:t>
            </a:r>
            <a:endParaRPr lang="en-US" sz="11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00023550"/>
              </p:ext>
            </p:extLst>
          </p:nvPr>
        </p:nvGraphicFramePr>
        <p:xfrm>
          <a:off x="947058" y="2551758"/>
          <a:ext cx="5148942" cy="3273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2344057" y="574562"/>
            <a:ext cx="750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Infographic Chart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6992257" y="3803679"/>
            <a:ext cx="41075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</a:t>
            </a:r>
            <a:r>
              <a:rPr lang="en-US" sz="1100" dirty="0" smtClean="0">
                <a:latin typeface="Montserrat" panose="00000500000000000000" pitchFamily="2" charset="0"/>
              </a:rPr>
              <a:t>took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6992257" y="3099295"/>
            <a:ext cx="40694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2658666" y="1379156"/>
            <a:ext cx="69067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</a:t>
            </a:r>
            <a:r>
              <a:rPr lang="en-US" sz="1100" dirty="0" smtClean="0">
                <a:latin typeface="Montserrat" panose="00000500000000000000" pitchFamily="2" charset="0"/>
              </a:rPr>
              <a:t>1500s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6992257" y="2683704"/>
            <a:ext cx="2561290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6729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0" y="2714625"/>
            <a:ext cx="12192000" cy="4143375"/>
          </a:xfrm>
          <a:prstGeom prst="rect">
            <a:avLst/>
          </a:prstGeom>
          <a:solidFill>
            <a:srgbClr val="45454D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357977790"/>
                  </p:ext>
                </p:extLst>
              </p:nvPr>
            </p:nvGraphicFramePr>
            <p:xfrm>
              <a:off x="1074057" y="3280227"/>
              <a:ext cx="10043886" cy="3410857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4057" y="3280227"/>
                <a:ext cx="10043886" cy="3410857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1576855" y="1813459"/>
            <a:ext cx="90382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took a galley of type and </a:t>
            </a:r>
            <a:r>
              <a:rPr lang="en-US" sz="1100" dirty="0" smtClean="0">
                <a:latin typeface="Montserrat" panose="00000500000000000000" pitchFamily="2" charset="0"/>
              </a:rPr>
              <a:t>scrambled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2035041" y="561162"/>
            <a:ext cx="814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Infographic Chart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4826071" y="1416604"/>
            <a:ext cx="2561290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56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4676874" y="2324632"/>
            <a:ext cx="5868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100" dirty="0" smtClean="0">
                <a:latin typeface="Montserrat" panose="00000500000000000000" pitchFamily="2" charset="0"/>
              </a:rPr>
              <a:t>centuries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4676874" y="1231659"/>
            <a:ext cx="621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Phone Mockup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58CB003-5A14-4820-B64F-5A35FE45445D}"/>
              </a:ext>
            </a:extLst>
          </p:cNvPr>
          <p:cNvSpPr/>
          <p:nvPr/>
        </p:nvSpPr>
        <p:spPr>
          <a:xfrm>
            <a:off x="4876254" y="4051324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E0F25F92-F1DA-48FC-BDA3-EEA9C20D29BD}"/>
              </a:ext>
            </a:extLst>
          </p:cNvPr>
          <p:cNvSpPr/>
          <p:nvPr/>
        </p:nvSpPr>
        <p:spPr>
          <a:xfrm rot="2700000">
            <a:off x="5076746" y="5059710"/>
            <a:ext cx="126350" cy="61941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45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5835377" y="3989826"/>
            <a:ext cx="3551725" cy="61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5835377" y="5061103"/>
            <a:ext cx="3551725" cy="61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11819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1077331" y="3288744"/>
            <a:ext cx="40752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100" dirty="0" smtClean="0">
                <a:latin typeface="Montserrat" panose="00000500000000000000" pitchFamily="2" charset="0"/>
              </a:rPr>
              <a:t>centuries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1077331" y="2214331"/>
            <a:ext cx="670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Laptop Mockup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2753BF10-9868-44F6-A3E5-7C4241CBF8ED}"/>
              </a:ext>
            </a:extLst>
          </p:cNvPr>
          <p:cNvSpPr>
            <a:spLocks/>
          </p:cNvSpPr>
          <p:nvPr/>
        </p:nvSpPr>
        <p:spPr bwMode="auto">
          <a:xfrm>
            <a:off x="2952288" y="3673460"/>
            <a:ext cx="1980158" cy="995374"/>
          </a:xfrm>
          <a:custGeom>
            <a:avLst/>
            <a:gdLst>
              <a:gd name="T0" fmla="*/ 198 w 395"/>
              <a:gd name="T1" fmla="*/ 133 h 198"/>
              <a:gd name="T2" fmla="*/ 65 w 395"/>
              <a:gd name="T3" fmla="*/ 0 h 198"/>
              <a:gd name="T4" fmla="*/ 0 w 395"/>
              <a:gd name="T5" fmla="*/ 0 h 198"/>
              <a:gd name="T6" fmla="*/ 198 w 395"/>
              <a:gd name="T7" fmla="*/ 198 h 198"/>
              <a:gd name="T8" fmla="*/ 395 w 395"/>
              <a:gd name="T9" fmla="*/ 0 h 198"/>
              <a:gd name="T10" fmla="*/ 331 w 395"/>
              <a:gd name="T11" fmla="*/ 0 h 198"/>
              <a:gd name="T12" fmla="*/ 198 w 395"/>
              <a:gd name="T13" fmla="*/ 133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" h="198">
                <a:moveTo>
                  <a:pt x="198" y="133"/>
                </a:moveTo>
                <a:cubicBezTo>
                  <a:pt x="124" y="133"/>
                  <a:pt x="65" y="73"/>
                  <a:pt x="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9"/>
                  <a:pt x="88" y="198"/>
                  <a:pt x="198" y="198"/>
                </a:cubicBezTo>
                <a:cubicBezTo>
                  <a:pt x="307" y="198"/>
                  <a:pt x="395" y="109"/>
                  <a:pt x="395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31" y="73"/>
                  <a:pt x="271" y="133"/>
                  <a:pt x="198" y="133"/>
                </a:cubicBezTo>
                <a:close/>
              </a:path>
            </a:pathLst>
          </a:custGeom>
          <a:solidFill>
            <a:srgbClr val="F6CF0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7595A14C-401F-437F-BD23-B3F7B7039FDE}"/>
              </a:ext>
            </a:extLst>
          </p:cNvPr>
          <p:cNvSpPr>
            <a:spLocks/>
          </p:cNvSpPr>
          <p:nvPr/>
        </p:nvSpPr>
        <p:spPr bwMode="auto">
          <a:xfrm>
            <a:off x="4998098" y="3673460"/>
            <a:ext cx="1980158" cy="995374"/>
          </a:xfrm>
          <a:custGeom>
            <a:avLst/>
            <a:gdLst>
              <a:gd name="T0" fmla="*/ 198 w 395"/>
              <a:gd name="T1" fmla="*/ 133 h 198"/>
              <a:gd name="T2" fmla="*/ 65 w 395"/>
              <a:gd name="T3" fmla="*/ 0 h 198"/>
              <a:gd name="T4" fmla="*/ 0 w 395"/>
              <a:gd name="T5" fmla="*/ 0 h 198"/>
              <a:gd name="T6" fmla="*/ 198 w 395"/>
              <a:gd name="T7" fmla="*/ 198 h 198"/>
              <a:gd name="T8" fmla="*/ 395 w 395"/>
              <a:gd name="T9" fmla="*/ 0 h 198"/>
              <a:gd name="T10" fmla="*/ 331 w 395"/>
              <a:gd name="T11" fmla="*/ 0 h 198"/>
              <a:gd name="T12" fmla="*/ 198 w 395"/>
              <a:gd name="T13" fmla="*/ 133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" h="198">
                <a:moveTo>
                  <a:pt x="198" y="133"/>
                </a:moveTo>
                <a:cubicBezTo>
                  <a:pt x="124" y="133"/>
                  <a:pt x="65" y="73"/>
                  <a:pt x="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9"/>
                  <a:pt x="88" y="198"/>
                  <a:pt x="198" y="198"/>
                </a:cubicBezTo>
                <a:cubicBezTo>
                  <a:pt x="307" y="198"/>
                  <a:pt x="395" y="109"/>
                  <a:pt x="395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31" y="73"/>
                  <a:pt x="271" y="133"/>
                  <a:pt x="198" y="133"/>
                </a:cubicBezTo>
                <a:close/>
              </a:path>
            </a:pathLst>
          </a:custGeom>
          <a:solidFill>
            <a:srgbClr val="F6CF0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7B24815-1C73-40DD-A06E-61E4942B393C}"/>
              </a:ext>
            </a:extLst>
          </p:cNvPr>
          <p:cNvSpPr>
            <a:spLocks/>
          </p:cNvSpPr>
          <p:nvPr/>
        </p:nvSpPr>
        <p:spPr bwMode="auto">
          <a:xfrm>
            <a:off x="7034376" y="3673460"/>
            <a:ext cx="1980158" cy="995374"/>
          </a:xfrm>
          <a:custGeom>
            <a:avLst/>
            <a:gdLst>
              <a:gd name="T0" fmla="*/ 198 w 395"/>
              <a:gd name="T1" fmla="*/ 133 h 198"/>
              <a:gd name="T2" fmla="*/ 65 w 395"/>
              <a:gd name="T3" fmla="*/ 0 h 198"/>
              <a:gd name="T4" fmla="*/ 0 w 395"/>
              <a:gd name="T5" fmla="*/ 0 h 198"/>
              <a:gd name="T6" fmla="*/ 198 w 395"/>
              <a:gd name="T7" fmla="*/ 198 h 198"/>
              <a:gd name="T8" fmla="*/ 395 w 395"/>
              <a:gd name="T9" fmla="*/ 0 h 198"/>
              <a:gd name="T10" fmla="*/ 331 w 395"/>
              <a:gd name="T11" fmla="*/ 0 h 198"/>
              <a:gd name="T12" fmla="*/ 198 w 395"/>
              <a:gd name="T13" fmla="*/ 133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" h="198">
                <a:moveTo>
                  <a:pt x="198" y="133"/>
                </a:moveTo>
                <a:cubicBezTo>
                  <a:pt x="124" y="133"/>
                  <a:pt x="65" y="73"/>
                  <a:pt x="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9"/>
                  <a:pt x="88" y="198"/>
                  <a:pt x="198" y="198"/>
                </a:cubicBezTo>
                <a:cubicBezTo>
                  <a:pt x="307" y="198"/>
                  <a:pt x="395" y="109"/>
                  <a:pt x="395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31" y="73"/>
                  <a:pt x="271" y="133"/>
                  <a:pt x="198" y="133"/>
                </a:cubicBezTo>
                <a:close/>
              </a:path>
            </a:pathLst>
          </a:custGeom>
          <a:solidFill>
            <a:srgbClr val="F6CF0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6">
            <a:extLst>
              <a:ext uri="{FF2B5EF4-FFF2-40B4-BE49-F238E27FC236}">
                <a16:creationId xmlns:a16="http://schemas.microsoft.com/office/drawing/2014/main" id="{EE16E835-381A-4600-B5ED-B409818CE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619" y="1948716"/>
            <a:ext cx="1986511" cy="1984394"/>
          </a:xfrm>
          <a:prstGeom prst="ellipse">
            <a:avLst/>
          </a:prstGeom>
          <a:solidFill>
            <a:srgbClr val="F6CF0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4EBAC5-8FF3-489D-87C2-21C06021DDBD}"/>
              </a:ext>
            </a:extLst>
          </p:cNvPr>
          <p:cNvSpPr/>
          <p:nvPr/>
        </p:nvSpPr>
        <p:spPr>
          <a:xfrm>
            <a:off x="2277763" y="2266956"/>
            <a:ext cx="1334225" cy="13501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16">
            <a:extLst>
              <a:ext uri="{FF2B5EF4-FFF2-40B4-BE49-F238E27FC236}">
                <a16:creationId xmlns:a16="http://schemas.microsoft.com/office/drawing/2014/main" id="{066134C4-33DF-4686-AFE7-ABB41AF0D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613" y="1948716"/>
            <a:ext cx="1986511" cy="1984394"/>
          </a:xfrm>
          <a:prstGeom prst="ellipse">
            <a:avLst/>
          </a:prstGeom>
          <a:solidFill>
            <a:srgbClr val="F6CF0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52EC0E-1CFA-4CA4-9252-D902E03C8B4E}"/>
              </a:ext>
            </a:extLst>
          </p:cNvPr>
          <p:cNvSpPr/>
          <p:nvPr/>
        </p:nvSpPr>
        <p:spPr>
          <a:xfrm>
            <a:off x="8619757" y="2266956"/>
            <a:ext cx="1334225" cy="13501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16">
            <a:extLst>
              <a:ext uri="{FF2B5EF4-FFF2-40B4-BE49-F238E27FC236}">
                <a16:creationId xmlns:a16="http://schemas.microsoft.com/office/drawing/2014/main" id="{45BE5A08-BB78-4566-85F7-3D545B24D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51" y="1948716"/>
            <a:ext cx="1986511" cy="1984394"/>
          </a:xfrm>
          <a:prstGeom prst="ellipse">
            <a:avLst/>
          </a:prstGeom>
          <a:solidFill>
            <a:srgbClr val="F6CF0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11775F-E681-4C0D-B420-BD0CA2211E64}"/>
              </a:ext>
            </a:extLst>
          </p:cNvPr>
          <p:cNvSpPr/>
          <p:nvPr/>
        </p:nvSpPr>
        <p:spPr>
          <a:xfrm>
            <a:off x="6505095" y="2266956"/>
            <a:ext cx="1334225" cy="13501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BB5857AF-37E9-4BF2-AD07-BD0E40EAA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289" y="1948716"/>
            <a:ext cx="1986511" cy="1984394"/>
          </a:xfrm>
          <a:prstGeom prst="ellipse">
            <a:avLst/>
          </a:prstGeom>
          <a:solidFill>
            <a:srgbClr val="F6CF0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16E496-8F5B-4BC2-A107-CC7AAC65438C}"/>
              </a:ext>
            </a:extLst>
          </p:cNvPr>
          <p:cNvSpPr/>
          <p:nvPr/>
        </p:nvSpPr>
        <p:spPr>
          <a:xfrm>
            <a:off x="4390433" y="2266956"/>
            <a:ext cx="1334225" cy="13501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A3B44512-9621-408A-893C-118B82A32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144" y="2285025"/>
            <a:ext cx="1332106" cy="1332107"/>
          </a:xfrm>
          <a:prstGeom prst="ellipse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34">
            <a:extLst>
              <a:ext uri="{FF2B5EF4-FFF2-40B4-BE49-F238E27FC236}">
                <a16:creationId xmlns:a16="http://schemas.microsoft.com/office/drawing/2014/main" id="{1141CEA7-8928-49E2-B077-D35A00E0E5C5}"/>
              </a:ext>
            </a:extLst>
          </p:cNvPr>
          <p:cNvSpPr>
            <a:spLocks noEditPoints="1"/>
          </p:cNvSpPr>
          <p:nvPr/>
        </p:nvSpPr>
        <p:spPr bwMode="auto">
          <a:xfrm>
            <a:off x="4801678" y="2698672"/>
            <a:ext cx="529316" cy="534888"/>
          </a:xfrm>
          <a:custGeom>
            <a:avLst/>
            <a:gdLst>
              <a:gd name="T0" fmla="*/ 75 w 80"/>
              <a:gd name="T1" fmla="*/ 29 h 81"/>
              <a:gd name="T2" fmla="*/ 73 w 80"/>
              <a:gd name="T3" fmla="*/ 24 h 81"/>
              <a:gd name="T4" fmla="*/ 69 w 80"/>
              <a:gd name="T5" fmla="*/ 12 h 81"/>
              <a:gd name="T6" fmla="*/ 57 w 80"/>
              <a:gd name="T7" fmla="*/ 8 h 81"/>
              <a:gd name="T8" fmla="*/ 51 w 80"/>
              <a:gd name="T9" fmla="*/ 5 h 81"/>
              <a:gd name="T10" fmla="*/ 40 w 80"/>
              <a:gd name="T11" fmla="*/ 0 h 81"/>
              <a:gd name="T12" fmla="*/ 29 w 80"/>
              <a:gd name="T13" fmla="*/ 5 h 81"/>
              <a:gd name="T14" fmla="*/ 23 w 80"/>
              <a:gd name="T15" fmla="*/ 8 h 81"/>
              <a:gd name="T16" fmla="*/ 11 w 80"/>
              <a:gd name="T17" fmla="*/ 12 h 81"/>
              <a:gd name="T18" fmla="*/ 7 w 80"/>
              <a:gd name="T19" fmla="*/ 24 h 81"/>
              <a:gd name="T20" fmla="*/ 5 w 80"/>
              <a:gd name="T21" fmla="*/ 29 h 81"/>
              <a:gd name="T22" fmla="*/ 0 w 80"/>
              <a:gd name="T23" fmla="*/ 41 h 81"/>
              <a:gd name="T24" fmla="*/ 5 w 80"/>
              <a:gd name="T25" fmla="*/ 52 h 81"/>
              <a:gd name="T26" fmla="*/ 7 w 80"/>
              <a:gd name="T27" fmla="*/ 58 h 81"/>
              <a:gd name="T28" fmla="*/ 11 w 80"/>
              <a:gd name="T29" fmla="*/ 69 h 81"/>
              <a:gd name="T30" fmla="*/ 23 w 80"/>
              <a:gd name="T31" fmla="*/ 73 h 81"/>
              <a:gd name="T32" fmla="*/ 29 w 80"/>
              <a:gd name="T33" fmla="*/ 76 h 81"/>
              <a:gd name="T34" fmla="*/ 40 w 80"/>
              <a:gd name="T35" fmla="*/ 81 h 81"/>
              <a:gd name="T36" fmla="*/ 51 w 80"/>
              <a:gd name="T37" fmla="*/ 76 h 81"/>
              <a:gd name="T38" fmla="*/ 57 w 80"/>
              <a:gd name="T39" fmla="*/ 73 h 81"/>
              <a:gd name="T40" fmla="*/ 69 w 80"/>
              <a:gd name="T41" fmla="*/ 69 h 81"/>
              <a:gd name="T42" fmla="*/ 73 w 80"/>
              <a:gd name="T43" fmla="*/ 58 h 81"/>
              <a:gd name="T44" fmla="*/ 75 w 80"/>
              <a:gd name="T45" fmla="*/ 52 h 81"/>
              <a:gd name="T46" fmla="*/ 80 w 80"/>
              <a:gd name="T47" fmla="*/ 41 h 81"/>
              <a:gd name="T48" fmla="*/ 75 w 80"/>
              <a:gd name="T49" fmla="*/ 29 h 81"/>
              <a:gd name="T50" fmla="*/ 40 w 80"/>
              <a:gd name="T51" fmla="*/ 53 h 81"/>
              <a:gd name="T52" fmla="*/ 28 w 80"/>
              <a:gd name="T53" fmla="*/ 41 h 81"/>
              <a:gd name="T54" fmla="*/ 40 w 80"/>
              <a:gd name="T55" fmla="*/ 28 h 81"/>
              <a:gd name="T56" fmla="*/ 52 w 80"/>
              <a:gd name="T57" fmla="*/ 41 h 81"/>
              <a:gd name="T58" fmla="*/ 40 w 80"/>
              <a:gd name="T59" fmla="*/ 5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0" h="81">
                <a:moveTo>
                  <a:pt x="75" y="29"/>
                </a:moveTo>
                <a:cubicBezTo>
                  <a:pt x="72" y="29"/>
                  <a:pt x="71" y="26"/>
                  <a:pt x="73" y="24"/>
                </a:cubicBezTo>
                <a:cubicBezTo>
                  <a:pt x="74" y="21"/>
                  <a:pt x="72" y="16"/>
                  <a:pt x="69" y="12"/>
                </a:cubicBezTo>
                <a:cubicBezTo>
                  <a:pt x="65" y="8"/>
                  <a:pt x="60" y="6"/>
                  <a:pt x="57" y="8"/>
                </a:cubicBezTo>
                <a:cubicBezTo>
                  <a:pt x="54" y="9"/>
                  <a:pt x="52" y="8"/>
                  <a:pt x="51" y="5"/>
                </a:cubicBezTo>
                <a:cubicBezTo>
                  <a:pt x="50" y="3"/>
                  <a:pt x="45" y="0"/>
                  <a:pt x="40" y="0"/>
                </a:cubicBezTo>
                <a:cubicBezTo>
                  <a:pt x="35" y="0"/>
                  <a:pt x="30" y="3"/>
                  <a:pt x="29" y="5"/>
                </a:cubicBezTo>
                <a:cubicBezTo>
                  <a:pt x="28" y="8"/>
                  <a:pt x="26" y="9"/>
                  <a:pt x="23" y="8"/>
                </a:cubicBezTo>
                <a:cubicBezTo>
                  <a:pt x="20" y="6"/>
                  <a:pt x="15" y="8"/>
                  <a:pt x="11" y="12"/>
                </a:cubicBezTo>
                <a:cubicBezTo>
                  <a:pt x="8" y="16"/>
                  <a:pt x="6" y="21"/>
                  <a:pt x="7" y="24"/>
                </a:cubicBezTo>
                <a:cubicBezTo>
                  <a:pt x="9" y="26"/>
                  <a:pt x="8" y="29"/>
                  <a:pt x="5" y="29"/>
                </a:cubicBezTo>
                <a:cubicBezTo>
                  <a:pt x="2" y="30"/>
                  <a:pt x="0" y="35"/>
                  <a:pt x="0" y="41"/>
                </a:cubicBezTo>
                <a:cubicBezTo>
                  <a:pt x="0" y="46"/>
                  <a:pt x="2" y="51"/>
                  <a:pt x="5" y="52"/>
                </a:cubicBezTo>
                <a:cubicBezTo>
                  <a:pt x="8" y="52"/>
                  <a:pt x="9" y="55"/>
                  <a:pt x="7" y="58"/>
                </a:cubicBezTo>
                <a:cubicBezTo>
                  <a:pt x="6" y="60"/>
                  <a:pt x="8" y="65"/>
                  <a:pt x="11" y="69"/>
                </a:cubicBezTo>
                <a:cubicBezTo>
                  <a:pt x="15" y="73"/>
                  <a:pt x="20" y="75"/>
                  <a:pt x="23" y="73"/>
                </a:cubicBezTo>
                <a:cubicBezTo>
                  <a:pt x="26" y="72"/>
                  <a:pt x="28" y="73"/>
                  <a:pt x="29" y="76"/>
                </a:cubicBezTo>
                <a:cubicBezTo>
                  <a:pt x="30" y="79"/>
                  <a:pt x="35" y="81"/>
                  <a:pt x="40" y="81"/>
                </a:cubicBezTo>
                <a:cubicBezTo>
                  <a:pt x="45" y="81"/>
                  <a:pt x="50" y="79"/>
                  <a:pt x="51" y="76"/>
                </a:cubicBezTo>
                <a:cubicBezTo>
                  <a:pt x="52" y="73"/>
                  <a:pt x="54" y="72"/>
                  <a:pt x="57" y="73"/>
                </a:cubicBezTo>
                <a:cubicBezTo>
                  <a:pt x="60" y="75"/>
                  <a:pt x="65" y="73"/>
                  <a:pt x="69" y="69"/>
                </a:cubicBezTo>
                <a:cubicBezTo>
                  <a:pt x="72" y="65"/>
                  <a:pt x="74" y="60"/>
                  <a:pt x="73" y="58"/>
                </a:cubicBezTo>
                <a:cubicBezTo>
                  <a:pt x="71" y="55"/>
                  <a:pt x="72" y="52"/>
                  <a:pt x="75" y="52"/>
                </a:cubicBezTo>
                <a:cubicBezTo>
                  <a:pt x="78" y="51"/>
                  <a:pt x="80" y="46"/>
                  <a:pt x="80" y="41"/>
                </a:cubicBezTo>
                <a:cubicBezTo>
                  <a:pt x="80" y="35"/>
                  <a:pt x="78" y="30"/>
                  <a:pt x="75" y="29"/>
                </a:cubicBezTo>
                <a:close/>
                <a:moveTo>
                  <a:pt x="40" y="53"/>
                </a:moveTo>
                <a:cubicBezTo>
                  <a:pt x="33" y="53"/>
                  <a:pt x="28" y="47"/>
                  <a:pt x="28" y="41"/>
                </a:cubicBezTo>
                <a:cubicBezTo>
                  <a:pt x="28" y="34"/>
                  <a:pt x="33" y="28"/>
                  <a:pt x="40" y="28"/>
                </a:cubicBezTo>
                <a:cubicBezTo>
                  <a:pt x="47" y="28"/>
                  <a:pt x="52" y="34"/>
                  <a:pt x="52" y="41"/>
                </a:cubicBezTo>
                <a:cubicBezTo>
                  <a:pt x="52" y="47"/>
                  <a:pt x="47" y="53"/>
                  <a:pt x="40" y="53"/>
                </a:cubicBezTo>
                <a:close/>
              </a:path>
            </a:pathLst>
          </a:custGeom>
          <a:solidFill>
            <a:srgbClr val="4545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691059-323D-4F02-B442-C3F296A5AFE5}"/>
              </a:ext>
            </a:extLst>
          </p:cNvPr>
          <p:cNvGrpSpPr/>
          <p:nvPr/>
        </p:nvGrpSpPr>
        <p:grpSpPr>
          <a:xfrm>
            <a:off x="6860310" y="2668355"/>
            <a:ext cx="548818" cy="540461"/>
            <a:chOff x="6454775" y="2647951"/>
            <a:chExt cx="312738" cy="307975"/>
          </a:xfrm>
          <a:solidFill>
            <a:srgbClr val="45454D"/>
          </a:solidFill>
        </p:grpSpPr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0F2AB9A5-5003-4294-A642-6F63A4E9C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700" y="2647951"/>
              <a:ext cx="150813" cy="146050"/>
            </a:xfrm>
            <a:custGeom>
              <a:avLst/>
              <a:gdLst>
                <a:gd name="T0" fmla="*/ 0 w 40"/>
                <a:gd name="T1" fmla="*/ 0 h 39"/>
                <a:gd name="T2" fmla="*/ 0 w 40"/>
                <a:gd name="T3" fmla="*/ 39 h 39"/>
                <a:gd name="T4" fmla="*/ 40 w 40"/>
                <a:gd name="T5" fmla="*/ 39 h 39"/>
                <a:gd name="T6" fmla="*/ 0 w 40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18"/>
                    <a:pt x="2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C9B87ADD-1AAD-468D-9FD6-0E10FF479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775" y="2659063"/>
              <a:ext cx="301625" cy="296863"/>
            </a:xfrm>
            <a:custGeom>
              <a:avLst/>
              <a:gdLst>
                <a:gd name="T0" fmla="*/ 40 w 80"/>
                <a:gd name="T1" fmla="*/ 40 h 79"/>
                <a:gd name="T2" fmla="*/ 40 w 80"/>
                <a:gd name="T3" fmla="*/ 0 h 79"/>
                <a:gd name="T4" fmla="*/ 0 w 80"/>
                <a:gd name="T5" fmla="*/ 40 h 79"/>
                <a:gd name="T6" fmla="*/ 40 w 80"/>
                <a:gd name="T7" fmla="*/ 79 h 79"/>
                <a:gd name="T8" fmla="*/ 80 w 80"/>
                <a:gd name="T9" fmla="*/ 40 h 79"/>
                <a:gd name="T10" fmla="*/ 40 w 80"/>
                <a:gd name="T11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9">
                  <a:moveTo>
                    <a:pt x="40" y="4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62" y="79"/>
                    <a:pt x="80" y="62"/>
                    <a:pt x="80" y="40"/>
                  </a:cubicBezTo>
                  <a:lnTo>
                    <a:pt x="4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415F11-57A1-418B-84E2-F2AC52D031AF}"/>
              </a:ext>
            </a:extLst>
          </p:cNvPr>
          <p:cNvGrpSpPr/>
          <p:nvPr/>
        </p:nvGrpSpPr>
        <p:grpSpPr>
          <a:xfrm>
            <a:off x="9005133" y="2668355"/>
            <a:ext cx="540461" cy="540461"/>
            <a:chOff x="7977188" y="2647951"/>
            <a:chExt cx="307975" cy="307975"/>
          </a:xfrm>
          <a:solidFill>
            <a:srgbClr val="45454D"/>
          </a:solidFill>
        </p:grpSpPr>
        <p:sp>
          <p:nvSpPr>
            <p:cNvPr id="19" name="Rectangle 37">
              <a:extLst>
                <a:ext uri="{FF2B5EF4-FFF2-40B4-BE49-F238E27FC236}">
                  <a16:creationId xmlns:a16="http://schemas.microsoft.com/office/drawing/2014/main" id="{436EF2E3-73F9-4799-B14B-0DB772671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7188" y="2790826"/>
              <a:ext cx="82550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38">
              <a:extLst>
                <a:ext uri="{FF2B5EF4-FFF2-40B4-BE49-F238E27FC236}">
                  <a16:creationId xmlns:a16="http://schemas.microsoft.com/office/drawing/2014/main" id="{975D9F53-AF84-432B-B680-6DC5D89F6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0" y="2705101"/>
              <a:ext cx="82550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39">
              <a:extLst>
                <a:ext uri="{FF2B5EF4-FFF2-40B4-BE49-F238E27FC236}">
                  <a16:creationId xmlns:a16="http://schemas.microsoft.com/office/drawing/2014/main" id="{1BD06D41-7F1D-481F-A301-7A1B219E9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7850" y="2647951"/>
              <a:ext cx="87313" cy="307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AFE9E88-3BCB-4A2E-8729-1995CFE5C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763" y="2285025"/>
            <a:ext cx="1334224" cy="1332107"/>
          </a:xfrm>
          <a:prstGeom prst="ellipse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FFD574-9738-4BDD-997B-FC23DA561190}"/>
              </a:ext>
            </a:extLst>
          </p:cNvPr>
          <p:cNvGrpSpPr/>
          <p:nvPr/>
        </p:nvGrpSpPr>
        <p:grpSpPr>
          <a:xfrm>
            <a:off x="2601985" y="2625010"/>
            <a:ext cx="651895" cy="654683"/>
            <a:chOff x="3378200" y="2625726"/>
            <a:chExt cx="371475" cy="373063"/>
          </a:xfrm>
          <a:solidFill>
            <a:srgbClr val="45454D"/>
          </a:solidFill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4F59FA9-8820-4340-B7DD-79E9D11932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8200" y="2644776"/>
              <a:ext cx="352425" cy="354013"/>
            </a:xfrm>
            <a:custGeom>
              <a:avLst/>
              <a:gdLst>
                <a:gd name="T0" fmla="*/ 78 w 94"/>
                <a:gd name="T1" fmla="*/ 16 h 94"/>
                <a:gd name="T2" fmla="*/ 17 w 94"/>
                <a:gd name="T3" fmla="*/ 16 h 94"/>
                <a:gd name="T4" fmla="*/ 17 w 94"/>
                <a:gd name="T5" fmla="*/ 77 h 94"/>
                <a:gd name="T6" fmla="*/ 78 w 94"/>
                <a:gd name="T7" fmla="*/ 77 h 94"/>
                <a:gd name="T8" fmla="*/ 78 w 94"/>
                <a:gd name="T9" fmla="*/ 16 h 94"/>
                <a:gd name="T10" fmla="*/ 60 w 94"/>
                <a:gd name="T11" fmla="*/ 59 h 94"/>
                <a:gd name="T12" fmla="*/ 35 w 94"/>
                <a:gd name="T13" fmla="*/ 59 h 94"/>
                <a:gd name="T14" fmla="*/ 35 w 94"/>
                <a:gd name="T15" fmla="*/ 34 h 94"/>
                <a:gd name="T16" fmla="*/ 60 w 94"/>
                <a:gd name="T17" fmla="*/ 34 h 94"/>
                <a:gd name="T18" fmla="*/ 60 w 94"/>
                <a:gd name="T19" fmla="*/ 5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4">
                  <a:moveTo>
                    <a:pt x="78" y="16"/>
                  </a:moveTo>
                  <a:cubicBezTo>
                    <a:pt x="61" y="0"/>
                    <a:pt x="34" y="0"/>
                    <a:pt x="17" y="16"/>
                  </a:cubicBezTo>
                  <a:cubicBezTo>
                    <a:pt x="0" y="33"/>
                    <a:pt x="0" y="60"/>
                    <a:pt x="17" y="77"/>
                  </a:cubicBezTo>
                  <a:cubicBezTo>
                    <a:pt x="34" y="94"/>
                    <a:pt x="61" y="94"/>
                    <a:pt x="78" y="77"/>
                  </a:cubicBezTo>
                  <a:cubicBezTo>
                    <a:pt x="94" y="60"/>
                    <a:pt x="94" y="33"/>
                    <a:pt x="78" y="16"/>
                  </a:cubicBezTo>
                  <a:close/>
                  <a:moveTo>
                    <a:pt x="60" y="59"/>
                  </a:moveTo>
                  <a:cubicBezTo>
                    <a:pt x="53" y="66"/>
                    <a:pt x="42" y="66"/>
                    <a:pt x="35" y="59"/>
                  </a:cubicBezTo>
                  <a:cubicBezTo>
                    <a:pt x="28" y="52"/>
                    <a:pt x="28" y="41"/>
                    <a:pt x="35" y="34"/>
                  </a:cubicBezTo>
                  <a:cubicBezTo>
                    <a:pt x="42" y="28"/>
                    <a:pt x="53" y="28"/>
                    <a:pt x="60" y="34"/>
                  </a:cubicBezTo>
                  <a:cubicBezTo>
                    <a:pt x="66" y="41"/>
                    <a:pt x="66" y="52"/>
                    <a:pt x="6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EEA7B346-0FB1-4AEE-9562-32D026BD6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475" y="2640013"/>
              <a:ext cx="188913" cy="184150"/>
            </a:xfrm>
            <a:custGeom>
              <a:avLst/>
              <a:gdLst>
                <a:gd name="T0" fmla="*/ 2 w 50"/>
                <a:gd name="T1" fmla="*/ 49 h 49"/>
                <a:gd name="T2" fmla="*/ 1 w 50"/>
                <a:gd name="T3" fmla="*/ 49 h 49"/>
                <a:gd name="T4" fmla="*/ 1 w 50"/>
                <a:gd name="T5" fmla="*/ 46 h 49"/>
                <a:gd name="T6" fmla="*/ 47 w 50"/>
                <a:gd name="T7" fmla="*/ 1 h 49"/>
                <a:gd name="T8" fmla="*/ 49 w 50"/>
                <a:gd name="T9" fmla="*/ 1 h 49"/>
                <a:gd name="T10" fmla="*/ 49 w 50"/>
                <a:gd name="T11" fmla="*/ 3 h 49"/>
                <a:gd name="T12" fmla="*/ 4 w 50"/>
                <a:gd name="T13" fmla="*/ 49 h 49"/>
                <a:gd name="T14" fmla="*/ 2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2" y="49"/>
                  </a:moveTo>
                  <a:cubicBezTo>
                    <a:pt x="2" y="49"/>
                    <a:pt x="1" y="49"/>
                    <a:pt x="1" y="49"/>
                  </a:cubicBezTo>
                  <a:cubicBezTo>
                    <a:pt x="0" y="48"/>
                    <a:pt x="0" y="47"/>
                    <a:pt x="1" y="4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9" y="0"/>
                    <a:pt x="49" y="1"/>
                  </a:cubicBezTo>
                  <a:cubicBezTo>
                    <a:pt x="50" y="1"/>
                    <a:pt x="50" y="3"/>
                    <a:pt x="49" y="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3" y="49"/>
                    <a:pt x="3" y="49"/>
                    <a:pt x="2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467DD90E-0CFE-40C4-A726-2F0ECB00A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300" y="2644776"/>
              <a:ext cx="15875" cy="60325"/>
            </a:xfrm>
            <a:custGeom>
              <a:avLst/>
              <a:gdLst>
                <a:gd name="T0" fmla="*/ 2 w 4"/>
                <a:gd name="T1" fmla="*/ 16 h 16"/>
                <a:gd name="T2" fmla="*/ 0 w 4"/>
                <a:gd name="T3" fmla="*/ 14 h 16"/>
                <a:gd name="T4" fmla="*/ 0 w 4"/>
                <a:gd name="T5" fmla="*/ 2 h 16"/>
                <a:gd name="T6" fmla="*/ 2 w 4"/>
                <a:gd name="T7" fmla="*/ 0 h 16"/>
                <a:gd name="T8" fmla="*/ 4 w 4"/>
                <a:gd name="T9" fmla="*/ 2 h 16"/>
                <a:gd name="T10" fmla="*/ 4 w 4"/>
                <a:gd name="T11" fmla="*/ 14 h 16"/>
                <a:gd name="T12" fmla="*/ 2 w 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6">
                  <a:moveTo>
                    <a:pt x="2" y="16"/>
                  </a:move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3" y="16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D5EF8B1-B035-4636-B8D7-EFF3F74C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300" y="2689226"/>
              <a:ext cx="60325" cy="15875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AB95773-9AA2-476A-8FE8-574ABED0A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525" y="2625726"/>
              <a:ext cx="15875" cy="55563"/>
            </a:xfrm>
            <a:custGeom>
              <a:avLst/>
              <a:gdLst>
                <a:gd name="T0" fmla="*/ 2 w 4"/>
                <a:gd name="T1" fmla="*/ 15 h 15"/>
                <a:gd name="T2" fmla="*/ 0 w 4"/>
                <a:gd name="T3" fmla="*/ 13 h 15"/>
                <a:gd name="T4" fmla="*/ 0 w 4"/>
                <a:gd name="T5" fmla="*/ 1 h 15"/>
                <a:gd name="T6" fmla="*/ 2 w 4"/>
                <a:gd name="T7" fmla="*/ 0 h 15"/>
                <a:gd name="T8" fmla="*/ 4 w 4"/>
                <a:gd name="T9" fmla="*/ 1 h 15"/>
                <a:gd name="T10" fmla="*/ 4 w 4"/>
                <a:gd name="T11" fmla="*/ 13 h 15"/>
                <a:gd name="T12" fmla="*/ 2 w 4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">
                  <a:moveTo>
                    <a:pt x="2" y="15"/>
                  </a:moveTo>
                  <a:cubicBezTo>
                    <a:pt x="1" y="15"/>
                    <a:pt x="0" y="14"/>
                    <a:pt x="0" y="1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5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A7816C84-D4A7-4B59-A856-9F561B04C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525" y="2667001"/>
              <a:ext cx="57150" cy="14288"/>
            </a:xfrm>
            <a:custGeom>
              <a:avLst/>
              <a:gdLst>
                <a:gd name="T0" fmla="*/ 14 w 15"/>
                <a:gd name="T1" fmla="*/ 4 h 4"/>
                <a:gd name="T2" fmla="*/ 2 w 15"/>
                <a:gd name="T3" fmla="*/ 4 h 4"/>
                <a:gd name="T4" fmla="*/ 0 w 15"/>
                <a:gd name="T5" fmla="*/ 2 h 4"/>
                <a:gd name="T6" fmla="*/ 2 w 15"/>
                <a:gd name="T7" fmla="*/ 0 h 4"/>
                <a:gd name="T8" fmla="*/ 14 w 15"/>
                <a:gd name="T9" fmla="*/ 0 h 4"/>
                <a:gd name="T10" fmla="*/ 15 w 15"/>
                <a:gd name="T11" fmla="*/ 2 h 4"/>
                <a:gd name="T12" fmla="*/ 1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4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4047296-9922-4487-8B38-B9771154EDAE}"/>
              </a:ext>
            </a:extLst>
          </p:cNvPr>
          <p:cNvSpPr txBox="1"/>
          <p:nvPr/>
        </p:nvSpPr>
        <p:spPr>
          <a:xfrm>
            <a:off x="2323821" y="4920676"/>
            <a:ext cx="1103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C03858-09D6-4831-B4D6-F2D31972B497}"/>
              </a:ext>
            </a:extLst>
          </p:cNvPr>
          <p:cNvSpPr txBox="1"/>
          <p:nvPr/>
        </p:nvSpPr>
        <p:spPr>
          <a:xfrm>
            <a:off x="2028852" y="5308337"/>
            <a:ext cx="1694562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 is simply dummy text of the printing.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E3E8F6-34B3-4D46-BA83-713D72AE59B3}"/>
              </a:ext>
            </a:extLst>
          </p:cNvPr>
          <p:cNvSpPr txBox="1"/>
          <p:nvPr/>
        </p:nvSpPr>
        <p:spPr>
          <a:xfrm>
            <a:off x="4418234" y="4920676"/>
            <a:ext cx="1103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F0944-454B-438D-BC9C-56E878DBCC2A}"/>
              </a:ext>
            </a:extLst>
          </p:cNvPr>
          <p:cNvSpPr txBox="1"/>
          <p:nvPr/>
        </p:nvSpPr>
        <p:spPr>
          <a:xfrm>
            <a:off x="4123265" y="5308337"/>
            <a:ext cx="1694562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 is simply dummy text of the printing.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CC9FF-E3C4-4333-8925-7D0C10C1F28E}"/>
              </a:ext>
            </a:extLst>
          </p:cNvPr>
          <p:cNvSpPr txBox="1"/>
          <p:nvPr/>
        </p:nvSpPr>
        <p:spPr>
          <a:xfrm>
            <a:off x="6512647" y="4920676"/>
            <a:ext cx="1103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67011C-0550-4F91-9D4A-E6CF561AE687}"/>
              </a:ext>
            </a:extLst>
          </p:cNvPr>
          <p:cNvSpPr txBox="1"/>
          <p:nvPr/>
        </p:nvSpPr>
        <p:spPr>
          <a:xfrm>
            <a:off x="6217678" y="5308337"/>
            <a:ext cx="1694562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 is simply dummy text of the printing.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364434-B0F2-48E5-B0C8-C622AAF88F41}"/>
              </a:ext>
            </a:extLst>
          </p:cNvPr>
          <p:cNvSpPr txBox="1"/>
          <p:nvPr/>
        </p:nvSpPr>
        <p:spPr>
          <a:xfrm>
            <a:off x="8607060" y="4920676"/>
            <a:ext cx="1103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EB78C-7CDD-4FEE-A9BD-4EAE66493B8B}"/>
              </a:ext>
            </a:extLst>
          </p:cNvPr>
          <p:cNvSpPr txBox="1"/>
          <p:nvPr/>
        </p:nvSpPr>
        <p:spPr>
          <a:xfrm>
            <a:off x="8312091" y="5308337"/>
            <a:ext cx="1694562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 is simply dummy text of the printing.</a:t>
            </a:r>
          </a:p>
        </p:txBody>
      </p:sp>
      <p:sp>
        <p:nvSpPr>
          <p:cNvPr id="38" name="Freeform 38">
            <a:extLst>
              <a:ext uri="{FF2B5EF4-FFF2-40B4-BE49-F238E27FC236}">
                <a16:creationId xmlns:a16="http://schemas.microsoft.com/office/drawing/2014/main" id="{9F6546F7-2C24-42F8-9A46-AF97590EBB6F}"/>
              </a:ext>
            </a:extLst>
          </p:cNvPr>
          <p:cNvSpPr>
            <a:spLocks/>
          </p:cNvSpPr>
          <p:nvPr/>
        </p:nvSpPr>
        <p:spPr bwMode="auto">
          <a:xfrm>
            <a:off x="3447793" y="2753486"/>
            <a:ext cx="1086664" cy="376971"/>
          </a:xfrm>
          <a:custGeom>
            <a:avLst/>
            <a:gdLst>
              <a:gd name="connsiteX0" fmla="*/ 120093 w 1086664"/>
              <a:gd name="connsiteY0" fmla="*/ 0 h 376971"/>
              <a:gd name="connsiteX1" fmla="*/ 278345 w 1086664"/>
              <a:gd name="connsiteY1" fmla="*/ 0 h 376971"/>
              <a:gd name="connsiteX2" fmla="*/ 808319 w 1086664"/>
              <a:gd name="connsiteY2" fmla="*/ 0 h 376971"/>
              <a:gd name="connsiteX3" fmla="*/ 966571 w 1086664"/>
              <a:gd name="connsiteY3" fmla="*/ 0 h 376971"/>
              <a:gd name="connsiteX4" fmla="*/ 1086664 w 1086664"/>
              <a:gd name="connsiteY4" fmla="*/ 190603 h 376971"/>
              <a:gd name="connsiteX5" fmla="*/ 966571 w 1086664"/>
              <a:gd name="connsiteY5" fmla="*/ 376971 h 376971"/>
              <a:gd name="connsiteX6" fmla="*/ 808319 w 1086664"/>
              <a:gd name="connsiteY6" fmla="*/ 376971 h 376971"/>
              <a:gd name="connsiteX7" fmla="*/ 278345 w 1086664"/>
              <a:gd name="connsiteY7" fmla="*/ 376971 h 376971"/>
              <a:gd name="connsiteX8" fmla="*/ 120093 w 1086664"/>
              <a:gd name="connsiteY8" fmla="*/ 376971 h 376971"/>
              <a:gd name="connsiteX9" fmla="*/ 0 w 1086664"/>
              <a:gd name="connsiteY9" fmla="*/ 186368 h 37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664" h="376971">
                <a:moveTo>
                  <a:pt x="120093" y="0"/>
                </a:moveTo>
                <a:lnTo>
                  <a:pt x="278345" y="0"/>
                </a:lnTo>
                <a:lnTo>
                  <a:pt x="808319" y="0"/>
                </a:lnTo>
                <a:lnTo>
                  <a:pt x="966571" y="0"/>
                </a:lnTo>
                <a:lnTo>
                  <a:pt x="1086664" y="190603"/>
                </a:lnTo>
                <a:lnTo>
                  <a:pt x="966571" y="376971"/>
                </a:lnTo>
                <a:lnTo>
                  <a:pt x="808319" y="376971"/>
                </a:lnTo>
                <a:lnTo>
                  <a:pt x="278345" y="376971"/>
                </a:lnTo>
                <a:lnTo>
                  <a:pt x="120093" y="376971"/>
                </a:lnTo>
                <a:lnTo>
                  <a:pt x="0" y="186368"/>
                </a:lnTo>
                <a:close/>
              </a:path>
            </a:pathLst>
          </a:custGeom>
          <a:solidFill>
            <a:srgbClr val="4545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Freeform 39">
            <a:extLst>
              <a:ext uri="{FF2B5EF4-FFF2-40B4-BE49-F238E27FC236}">
                <a16:creationId xmlns:a16="http://schemas.microsoft.com/office/drawing/2014/main" id="{1220BC08-8C83-4080-A739-F0EA55E4F20C}"/>
              </a:ext>
            </a:extLst>
          </p:cNvPr>
          <p:cNvSpPr>
            <a:spLocks/>
          </p:cNvSpPr>
          <p:nvPr/>
        </p:nvSpPr>
        <p:spPr bwMode="auto">
          <a:xfrm>
            <a:off x="5570548" y="2753486"/>
            <a:ext cx="1086664" cy="376971"/>
          </a:xfrm>
          <a:custGeom>
            <a:avLst/>
            <a:gdLst>
              <a:gd name="connsiteX0" fmla="*/ 120093 w 1086664"/>
              <a:gd name="connsiteY0" fmla="*/ 0 h 376971"/>
              <a:gd name="connsiteX1" fmla="*/ 278345 w 1086664"/>
              <a:gd name="connsiteY1" fmla="*/ 0 h 376971"/>
              <a:gd name="connsiteX2" fmla="*/ 808319 w 1086664"/>
              <a:gd name="connsiteY2" fmla="*/ 0 h 376971"/>
              <a:gd name="connsiteX3" fmla="*/ 966571 w 1086664"/>
              <a:gd name="connsiteY3" fmla="*/ 0 h 376971"/>
              <a:gd name="connsiteX4" fmla="*/ 1086664 w 1086664"/>
              <a:gd name="connsiteY4" fmla="*/ 190603 h 376971"/>
              <a:gd name="connsiteX5" fmla="*/ 966571 w 1086664"/>
              <a:gd name="connsiteY5" fmla="*/ 376971 h 376971"/>
              <a:gd name="connsiteX6" fmla="*/ 808319 w 1086664"/>
              <a:gd name="connsiteY6" fmla="*/ 376971 h 376971"/>
              <a:gd name="connsiteX7" fmla="*/ 278345 w 1086664"/>
              <a:gd name="connsiteY7" fmla="*/ 376971 h 376971"/>
              <a:gd name="connsiteX8" fmla="*/ 120093 w 1086664"/>
              <a:gd name="connsiteY8" fmla="*/ 376971 h 376971"/>
              <a:gd name="connsiteX9" fmla="*/ 0 w 1086664"/>
              <a:gd name="connsiteY9" fmla="*/ 186368 h 37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664" h="376971">
                <a:moveTo>
                  <a:pt x="120093" y="0"/>
                </a:moveTo>
                <a:lnTo>
                  <a:pt x="278345" y="0"/>
                </a:lnTo>
                <a:lnTo>
                  <a:pt x="808319" y="0"/>
                </a:lnTo>
                <a:lnTo>
                  <a:pt x="966571" y="0"/>
                </a:lnTo>
                <a:lnTo>
                  <a:pt x="1086664" y="190603"/>
                </a:lnTo>
                <a:lnTo>
                  <a:pt x="966571" y="376971"/>
                </a:lnTo>
                <a:lnTo>
                  <a:pt x="808319" y="376971"/>
                </a:lnTo>
                <a:lnTo>
                  <a:pt x="278345" y="376971"/>
                </a:lnTo>
                <a:lnTo>
                  <a:pt x="120093" y="376971"/>
                </a:lnTo>
                <a:lnTo>
                  <a:pt x="0" y="186368"/>
                </a:lnTo>
                <a:close/>
              </a:path>
            </a:pathLst>
          </a:custGeom>
          <a:solidFill>
            <a:srgbClr val="4545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Freeform 40">
            <a:extLst>
              <a:ext uri="{FF2B5EF4-FFF2-40B4-BE49-F238E27FC236}">
                <a16:creationId xmlns:a16="http://schemas.microsoft.com/office/drawing/2014/main" id="{BF2CF75A-E630-4685-83C0-9CF95BE8E0F9}"/>
              </a:ext>
            </a:extLst>
          </p:cNvPr>
          <p:cNvSpPr>
            <a:spLocks/>
          </p:cNvSpPr>
          <p:nvPr/>
        </p:nvSpPr>
        <p:spPr bwMode="auto">
          <a:xfrm>
            <a:off x="7675061" y="2753486"/>
            <a:ext cx="1086664" cy="376971"/>
          </a:xfrm>
          <a:custGeom>
            <a:avLst/>
            <a:gdLst>
              <a:gd name="connsiteX0" fmla="*/ 120093 w 1086664"/>
              <a:gd name="connsiteY0" fmla="*/ 0 h 376971"/>
              <a:gd name="connsiteX1" fmla="*/ 278345 w 1086664"/>
              <a:gd name="connsiteY1" fmla="*/ 0 h 376971"/>
              <a:gd name="connsiteX2" fmla="*/ 808319 w 1086664"/>
              <a:gd name="connsiteY2" fmla="*/ 0 h 376971"/>
              <a:gd name="connsiteX3" fmla="*/ 966571 w 1086664"/>
              <a:gd name="connsiteY3" fmla="*/ 0 h 376971"/>
              <a:gd name="connsiteX4" fmla="*/ 1086664 w 1086664"/>
              <a:gd name="connsiteY4" fmla="*/ 190603 h 376971"/>
              <a:gd name="connsiteX5" fmla="*/ 966571 w 1086664"/>
              <a:gd name="connsiteY5" fmla="*/ 376971 h 376971"/>
              <a:gd name="connsiteX6" fmla="*/ 808319 w 1086664"/>
              <a:gd name="connsiteY6" fmla="*/ 376971 h 376971"/>
              <a:gd name="connsiteX7" fmla="*/ 278345 w 1086664"/>
              <a:gd name="connsiteY7" fmla="*/ 376971 h 376971"/>
              <a:gd name="connsiteX8" fmla="*/ 120093 w 1086664"/>
              <a:gd name="connsiteY8" fmla="*/ 376971 h 376971"/>
              <a:gd name="connsiteX9" fmla="*/ 0 w 1086664"/>
              <a:gd name="connsiteY9" fmla="*/ 186368 h 37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664" h="376971">
                <a:moveTo>
                  <a:pt x="120093" y="0"/>
                </a:moveTo>
                <a:lnTo>
                  <a:pt x="278345" y="0"/>
                </a:lnTo>
                <a:lnTo>
                  <a:pt x="808319" y="0"/>
                </a:lnTo>
                <a:lnTo>
                  <a:pt x="966571" y="0"/>
                </a:lnTo>
                <a:lnTo>
                  <a:pt x="1086664" y="190603"/>
                </a:lnTo>
                <a:lnTo>
                  <a:pt x="966571" y="376971"/>
                </a:lnTo>
                <a:lnTo>
                  <a:pt x="808319" y="376971"/>
                </a:lnTo>
                <a:lnTo>
                  <a:pt x="278345" y="376971"/>
                </a:lnTo>
                <a:lnTo>
                  <a:pt x="120093" y="376971"/>
                </a:lnTo>
                <a:lnTo>
                  <a:pt x="0" y="186368"/>
                </a:lnTo>
                <a:close/>
              </a:path>
            </a:pathLst>
          </a:custGeom>
          <a:solidFill>
            <a:srgbClr val="4545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2035041" y="586562"/>
            <a:ext cx="814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Infographic Slide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>
            <a:extLst>
              <a:ext uri="{FF2B5EF4-FFF2-40B4-BE49-F238E27FC236}">
                <a16:creationId xmlns:a16="http://schemas.microsoft.com/office/drawing/2014/main" id="{1E6D573E-063A-4454-AEC3-95D04A44DE9B}"/>
              </a:ext>
            </a:extLst>
          </p:cNvPr>
          <p:cNvGrpSpPr/>
          <p:nvPr/>
        </p:nvGrpSpPr>
        <p:grpSpPr>
          <a:xfrm>
            <a:off x="1453667" y="1771860"/>
            <a:ext cx="8728082" cy="4309844"/>
            <a:chOff x="539552" y="1019280"/>
            <a:chExt cx="7920880" cy="3911256"/>
          </a:xfrm>
        </p:grpSpPr>
        <p:grpSp>
          <p:nvGrpSpPr>
            <p:cNvPr id="3" name="Group 44">
              <a:extLst>
                <a:ext uri="{FF2B5EF4-FFF2-40B4-BE49-F238E27FC236}">
                  <a16:creationId xmlns:a16="http://schemas.microsoft.com/office/drawing/2014/main" id="{B810ED02-C6FC-41EB-ABDC-259FA2E9DE52}"/>
                </a:ext>
              </a:extLst>
            </p:cNvPr>
            <p:cNvGrpSpPr/>
            <p:nvPr/>
          </p:nvGrpSpPr>
          <p:grpSpPr>
            <a:xfrm>
              <a:off x="539552" y="1019280"/>
              <a:ext cx="7920880" cy="3787244"/>
              <a:chOff x="539552" y="1019280"/>
              <a:chExt cx="7920880" cy="3787244"/>
            </a:xfrm>
          </p:grpSpPr>
          <p:sp>
            <p:nvSpPr>
              <p:cNvPr id="11" name="Oval 52">
                <a:extLst>
                  <a:ext uri="{FF2B5EF4-FFF2-40B4-BE49-F238E27FC236}">
                    <a16:creationId xmlns:a16="http://schemas.microsoft.com/office/drawing/2014/main" id="{AE99C632-D9F0-4ACC-BFC3-694A26118FD8}"/>
                  </a:ext>
                </a:extLst>
              </p:cNvPr>
              <p:cNvSpPr/>
              <p:nvPr/>
            </p:nvSpPr>
            <p:spPr>
              <a:xfrm>
                <a:off x="2290604" y="3821952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rgbClr val="4545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454D"/>
                  </a:solidFill>
                </a:endParaRPr>
              </a:p>
            </p:txBody>
          </p:sp>
          <p:sp>
            <p:nvSpPr>
              <p:cNvPr id="12" name="Rounded Rectangle 53">
                <a:extLst>
                  <a:ext uri="{FF2B5EF4-FFF2-40B4-BE49-F238E27FC236}">
                    <a16:creationId xmlns:a16="http://schemas.microsoft.com/office/drawing/2014/main" id="{590D6D74-3A04-4DC3-8930-A2C055A332BC}"/>
                  </a:ext>
                </a:extLst>
              </p:cNvPr>
              <p:cNvSpPr/>
              <p:nvPr/>
            </p:nvSpPr>
            <p:spPr>
              <a:xfrm rot="16200000">
                <a:off x="2811260" y="3887296"/>
                <a:ext cx="794003" cy="136800"/>
              </a:xfrm>
              <a:prstGeom prst="roundRect">
                <a:avLst>
                  <a:gd name="adj" fmla="val 50000"/>
                </a:avLst>
              </a:prstGeom>
              <a:solidFill>
                <a:srgbClr val="45454D"/>
              </a:solidFill>
              <a:ln>
                <a:solidFill>
                  <a:srgbClr val="4545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454D"/>
                  </a:solidFill>
                </a:endParaRPr>
              </a:p>
            </p:txBody>
          </p:sp>
          <p:sp>
            <p:nvSpPr>
              <p:cNvPr id="13" name="Oval 54">
                <a:extLst>
                  <a:ext uri="{FF2B5EF4-FFF2-40B4-BE49-F238E27FC236}">
                    <a16:creationId xmlns:a16="http://schemas.microsoft.com/office/drawing/2014/main" id="{6666F038-8118-44B8-A822-51337F4D22D5}"/>
                  </a:ext>
                </a:extLst>
              </p:cNvPr>
              <p:cNvSpPr/>
              <p:nvPr/>
            </p:nvSpPr>
            <p:spPr>
              <a:xfrm>
                <a:off x="3203848" y="3173880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rgbClr val="4545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454D"/>
                  </a:solidFill>
                </a:endParaRPr>
              </a:p>
            </p:txBody>
          </p:sp>
          <p:sp>
            <p:nvSpPr>
              <p:cNvPr id="14" name="Rounded Rectangle 55">
                <a:extLst>
                  <a:ext uri="{FF2B5EF4-FFF2-40B4-BE49-F238E27FC236}">
                    <a16:creationId xmlns:a16="http://schemas.microsoft.com/office/drawing/2014/main" id="{1E96671D-0573-4C2B-80CC-0BDB5146E512}"/>
                  </a:ext>
                </a:extLst>
              </p:cNvPr>
              <p:cNvSpPr/>
              <p:nvPr/>
            </p:nvSpPr>
            <p:spPr>
              <a:xfrm rot="16200000">
                <a:off x="3750770" y="3263291"/>
                <a:ext cx="751424" cy="127415"/>
              </a:xfrm>
              <a:prstGeom prst="roundRect">
                <a:avLst>
                  <a:gd name="adj" fmla="val 50000"/>
                </a:avLst>
              </a:prstGeom>
              <a:solidFill>
                <a:srgbClr val="45454D"/>
              </a:solidFill>
              <a:ln>
                <a:solidFill>
                  <a:srgbClr val="4545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454D"/>
                  </a:solidFill>
                </a:endParaRPr>
              </a:p>
            </p:txBody>
          </p:sp>
          <p:sp>
            <p:nvSpPr>
              <p:cNvPr id="15" name="Oval 56">
                <a:extLst>
                  <a:ext uri="{FF2B5EF4-FFF2-40B4-BE49-F238E27FC236}">
                    <a16:creationId xmlns:a16="http://schemas.microsoft.com/office/drawing/2014/main" id="{1EDB7BBF-1632-4FEE-9620-D03FD3651A2E}"/>
                  </a:ext>
                </a:extLst>
              </p:cNvPr>
              <p:cNvSpPr/>
              <p:nvPr/>
            </p:nvSpPr>
            <p:spPr>
              <a:xfrm>
                <a:off x="4113664" y="2488111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rgbClr val="4545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454D"/>
                  </a:solidFill>
                </a:endParaRPr>
              </a:p>
            </p:txBody>
          </p:sp>
          <p:sp>
            <p:nvSpPr>
              <p:cNvPr id="16" name="Rounded Rectangle 72">
                <a:extLst>
                  <a:ext uri="{FF2B5EF4-FFF2-40B4-BE49-F238E27FC236}">
                    <a16:creationId xmlns:a16="http://schemas.microsoft.com/office/drawing/2014/main" id="{616A9DAD-DFF2-49C7-A30D-2F03CE2DB4CE}"/>
                  </a:ext>
                </a:extLst>
              </p:cNvPr>
              <p:cNvSpPr/>
              <p:nvPr/>
            </p:nvSpPr>
            <p:spPr>
              <a:xfrm rot="16200000">
                <a:off x="4634320" y="2551540"/>
                <a:ext cx="794003" cy="136800"/>
              </a:xfrm>
              <a:prstGeom prst="roundRect">
                <a:avLst>
                  <a:gd name="adj" fmla="val 50000"/>
                </a:avLst>
              </a:prstGeom>
              <a:solidFill>
                <a:srgbClr val="45454D"/>
              </a:solidFill>
              <a:ln>
                <a:solidFill>
                  <a:srgbClr val="4545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454D"/>
                  </a:solidFill>
                </a:endParaRPr>
              </a:p>
            </p:txBody>
          </p:sp>
          <p:sp>
            <p:nvSpPr>
              <p:cNvPr id="17" name="Oval 73">
                <a:extLst>
                  <a:ext uri="{FF2B5EF4-FFF2-40B4-BE49-F238E27FC236}">
                    <a16:creationId xmlns:a16="http://schemas.microsoft.com/office/drawing/2014/main" id="{204D14FB-9ED7-4E29-BBD3-4EBEC48D6DE0}"/>
                  </a:ext>
                </a:extLst>
              </p:cNvPr>
              <p:cNvSpPr/>
              <p:nvPr/>
            </p:nvSpPr>
            <p:spPr>
              <a:xfrm>
                <a:off x="5026908" y="1798108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rgbClr val="4545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454D"/>
                  </a:solidFill>
                </a:endParaRPr>
              </a:p>
            </p:txBody>
          </p:sp>
          <p:sp>
            <p:nvSpPr>
              <p:cNvPr id="18" name="Rounded Rectangle 74">
                <a:extLst>
                  <a:ext uri="{FF2B5EF4-FFF2-40B4-BE49-F238E27FC236}">
                    <a16:creationId xmlns:a16="http://schemas.microsoft.com/office/drawing/2014/main" id="{CE976A9D-49ED-4924-B567-AE4F9A94DA52}"/>
                  </a:ext>
                </a:extLst>
              </p:cNvPr>
              <p:cNvSpPr/>
              <p:nvPr/>
            </p:nvSpPr>
            <p:spPr>
              <a:xfrm rot="16200000">
                <a:off x="5547564" y="1861537"/>
                <a:ext cx="794003" cy="136800"/>
              </a:xfrm>
              <a:prstGeom prst="roundRect">
                <a:avLst>
                  <a:gd name="adj" fmla="val 50000"/>
                </a:avLst>
              </a:prstGeom>
              <a:solidFill>
                <a:srgbClr val="45454D"/>
              </a:solidFill>
              <a:ln>
                <a:solidFill>
                  <a:srgbClr val="4545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454D"/>
                  </a:solidFill>
                </a:endParaRPr>
              </a:p>
            </p:txBody>
          </p:sp>
          <p:sp>
            <p:nvSpPr>
              <p:cNvPr id="19" name="Oval 94">
                <a:extLst>
                  <a:ext uri="{FF2B5EF4-FFF2-40B4-BE49-F238E27FC236}">
                    <a16:creationId xmlns:a16="http://schemas.microsoft.com/office/drawing/2014/main" id="{E3727289-DF32-4DB5-A2C2-151A14648618}"/>
                  </a:ext>
                </a:extLst>
              </p:cNvPr>
              <p:cNvSpPr/>
              <p:nvPr/>
            </p:nvSpPr>
            <p:spPr>
              <a:xfrm>
                <a:off x="5940152" y="1078028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rgbClr val="4545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454D"/>
                  </a:solidFill>
                </a:endParaRPr>
              </a:p>
            </p:txBody>
          </p:sp>
          <p:sp>
            <p:nvSpPr>
              <p:cNvPr id="20" name="Rounded Rectangle 95">
                <a:extLst>
                  <a:ext uri="{FF2B5EF4-FFF2-40B4-BE49-F238E27FC236}">
                    <a16:creationId xmlns:a16="http://schemas.microsoft.com/office/drawing/2014/main" id="{A936BEF4-3339-431A-ACC4-37A8ED686FCC}"/>
                  </a:ext>
                </a:extLst>
              </p:cNvPr>
              <p:cNvSpPr/>
              <p:nvPr/>
            </p:nvSpPr>
            <p:spPr>
              <a:xfrm>
                <a:off x="6396975" y="1019280"/>
                <a:ext cx="2063457" cy="130682"/>
              </a:xfrm>
              <a:prstGeom prst="roundRect">
                <a:avLst>
                  <a:gd name="adj" fmla="val 50000"/>
                </a:avLst>
              </a:prstGeom>
              <a:solidFill>
                <a:srgbClr val="45454D"/>
              </a:solidFill>
              <a:ln>
                <a:solidFill>
                  <a:srgbClr val="3741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454D"/>
                  </a:solidFill>
                </a:endParaRPr>
              </a:p>
            </p:txBody>
          </p:sp>
          <p:sp>
            <p:nvSpPr>
              <p:cNvPr id="21" name="Rounded Rectangle 96">
                <a:extLst>
                  <a:ext uri="{FF2B5EF4-FFF2-40B4-BE49-F238E27FC236}">
                    <a16:creationId xmlns:a16="http://schemas.microsoft.com/office/drawing/2014/main" id="{63CCC34B-023F-45E7-8DA9-4025967D1F51}"/>
                  </a:ext>
                </a:extLst>
              </p:cNvPr>
              <p:cNvSpPr/>
              <p:nvPr/>
            </p:nvSpPr>
            <p:spPr>
              <a:xfrm>
                <a:off x="539552" y="4675842"/>
                <a:ext cx="2261465" cy="130682"/>
              </a:xfrm>
              <a:prstGeom prst="roundRect">
                <a:avLst>
                  <a:gd name="adj" fmla="val 50000"/>
                </a:avLst>
              </a:prstGeom>
              <a:solidFill>
                <a:srgbClr val="45454D"/>
              </a:solidFill>
              <a:ln>
                <a:solidFill>
                  <a:srgbClr val="3741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454D"/>
                  </a:solidFill>
                </a:endParaRPr>
              </a:p>
            </p:txBody>
          </p:sp>
        </p:grpSp>
        <p:sp>
          <p:nvSpPr>
            <p:cNvPr id="4" name="Arc 45">
              <a:extLst>
                <a:ext uri="{FF2B5EF4-FFF2-40B4-BE49-F238E27FC236}">
                  <a16:creationId xmlns:a16="http://schemas.microsoft.com/office/drawing/2014/main" id="{CB8400D7-F185-42B2-A3A7-40504D861FCD}"/>
                </a:ext>
              </a:extLst>
            </p:cNvPr>
            <p:cNvSpPr/>
            <p:nvPr/>
          </p:nvSpPr>
          <p:spPr>
            <a:xfrm rot="5169178">
              <a:off x="4922152" y="1659443"/>
              <a:ext cx="1385707" cy="1385707"/>
            </a:xfrm>
            <a:prstGeom prst="arc">
              <a:avLst>
                <a:gd name="adj1" fmla="val 16200000"/>
                <a:gd name="adj2" fmla="val 480917"/>
              </a:avLst>
            </a:prstGeom>
            <a:ln w="133350">
              <a:solidFill>
                <a:srgbClr val="45454D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5454D"/>
                </a:solidFill>
              </a:endParaRPr>
            </a:p>
          </p:txBody>
        </p:sp>
        <p:sp>
          <p:nvSpPr>
            <p:cNvPr id="5" name="Arc 46">
              <a:extLst>
                <a:ext uri="{FF2B5EF4-FFF2-40B4-BE49-F238E27FC236}">
                  <a16:creationId xmlns:a16="http://schemas.microsoft.com/office/drawing/2014/main" id="{53BA29D0-EC95-4D5E-BE3E-080890BEBAF2}"/>
                </a:ext>
              </a:extLst>
            </p:cNvPr>
            <p:cNvSpPr/>
            <p:nvPr/>
          </p:nvSpPr>
          <p:spPr>
            <a:xfrm rot="16200000">
              <a:off x="1904667" y="3544829"/>
              <a:ext cx="1385707" cy="1385707"/>
            </a:xfrm>
            <a:prstGeom prst="arc">
              <a:avLst>
                <a:gd name="adj1" fmla="val 16200000"/>
                <a:gd name="adj2" fmla="val 480917"/>
              </a:avLst>
            </a:prstGeom>
            <a:noFill/>
            <a:ln w="133350">
              <a:solidFill>
                <a:srgbClr val="45454D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5454D"/>
                </a:solidFill>
              </a:endParaRPr>
            </a:p>
          </p:txBody>
        </p:sp>
        <p:sp>
          <p:nvSpPr>
            <p:cNvPr id="6" name="Right Triangle 47">
              <a:extLst>
                <a:ext uri="{FF2B5EF4-FFF2-40B4-BE49-F238E27FC236}">
                  <a16:creationId xmlns:a16="http://schemas.microsoft.com/office/drawing/2014/main" id="{F908E776-1E8F-4517-891B-7E50EF493399}"/>
                </a:ext>
              </a:extLst>
            </p:cNvPr>
            <p:cNvSpPr/>
            <p:nvPr/>
          </p:nvSpPr>
          <p:spPr>
            <a:xfrm rot="2700000">
              <a:off x="5665280" y="1292254"/>
              <a:ext cx="288032" cy="288032"/>
            </a:xfrm>
            <a:prstGeom prst="rtTriangle">
              <a:avLst/>
            </a:prstGeom>
            <a:solidFill>
              <a:srgbClr val="45454D"/>
            </a:solidFill>
            <a:ln>
              <a:solidFill>
                <a:srgbClr val="4545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5454D"/>
                </a:solidFill>
              </a:endParaRPr>
            </a:p>
          </p:txBody>
        </p:sp>
        <p:sp>
          <p:nvSpPr>
            <p:cNvPr id="7" name="Right Triangle 48">
              <a:extLst>
                <a:ext uri="{FF2B5EF4-FFF2-40B4-BE49-F238E27FC236}">
                  <a16:creationId xmlns:a16="http://schemas.microsoft.com/office/drawing/2014/main" id="{2A65E63F-0EED-4636-97A7-547AA69C4C1A}"/>
                </a:ext>
              </a:extLst>
            </p:cNvPr>
            <p:cNvSpPr/>
            <p:nvPr/>
          </p:nvSpPr>
          <p:spPr>
            <a:xfrm rot="2700000">
              <a:off x="4733212" y="2008541"/>
              <a:ext cx="288032" cy="288032"/>
            </a:xfrm>
            <a:prstGeom prst="rtTriangle">
              <a:avLst/>
            </a:prstGeom>
            <a:solidFill>
              <a:srgbClr val="45454D"/>
            </a:solidFill>
            <a:ln>
              <a:solidFill>
                <a:srgbClr val="4545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5454D"/>
                </a:solidFill>
              </a:endParaRPr>
            </a:p>
          </p:txBody>
        </p:sp>
        <p:sp>
          <p:nvSpPr>
            <p:cNvPr id="8" name="Right Triangle 49">
              <a:extLst>
                <a:ext uri="{FF2B5EF4-FFF2-40B4-BE49-F238E27FC236}">
                  <a16:creationId xmlns:a16="http://schemas.microsoft.com/office/drawing/2014/main" id="{B149555A-2931-4B22-B90F-BA4142A7E90A}"/>
                </a:ext>
              </a:extLst>
            </p:cNvPr>
            <p:cNvSpPr/>
            <p:nvPr/>
          </p:nvSpPr>
          <p:spPr>
            <a:xfrm rot="2700000">
              <a:off x="3787349" y="2723594"/>
              <a:ext cx="288032" cy="288032"/>
            </a:xfrm>
            <a:prstGeom prst="rtTriangle">
              <a:avLst/>
            </a:prstGeom>
            <a:solidFill>
              <a:srgbClr val="45454D"/>
            </a:solidFill>
            <a:ln>
              <a:solidFill>
                <a:srgbClr val="4545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5454D"/>
                </a:solidFill>
              </a:endParaRPr>
            </a:p>
          </p:txBody>
        </p:sp>
        <p:sp>
          <p:nvSpPr>
            <p:cNvPr id="9" name="Right Triangle 50">
              <a:extLst>
                <a:ext uri="{FF2B5EF4-FFF2-40B4-BE49-F238E27FC236}">
                  <a16:creationId xmlns:a16="http://schemas.microsoft.com/office/drawing/2014/main" id="{B9E044E3-78CE-41F3-90E3-86B8FE35FE9B}"/>
                </a:ext>
              </a:extLst>
            </p:cNvPr>
            <p:cNvSpPr/>
            <p:nvPr/>
          </p:nvSpPr>
          <p:spPr>
            <a:xfrm rot="13500000">
              <a:off x="4142133" y="3739840"/>
              <a:ext cx="288032" cy="288032"/>
            </a:xfrm>
            <a:prstGeom prst="rtTriangle">
              <a:avLst/>
            </a:prstGeom>
            <a:solidFill>
              <a:srgbClr val="45454D"/>
            </a:solidFill>
            <a:ln>
              <a:solidFill>
                <a:srgbClr val="4545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5454D"/>
                </a:solidFill>
              </a:endParaRPr>
            </a:p>
          </p:txBody>
        </p:sp>
        <p:sp>
          <p:nvSpPr>
            <p:cNvPr id="10" name="Right Triangle 51">
              <a:extLst>
                <a:ext uri="{FF2B5EF4-FFF2-40B4-BE49-F238E27FC236}">
                  <a16:creationId xmlns:a16="http://schemas.microsoft.com/office/drawing/2014/main" id="{5BB78A01-E202-4FDA-BA9C-60340DB157C6}"/>
                </a:ext>
              </a:extLst>
            </p:cNvPr>
            <p:cNvSpPr/>
            <p:nvPr/>
          </p:nvSpPr>
          <p:spPr>
            <a:xfrm rot="13500000">
              <a:off x="3234472" y="4412350"/>
              <a:ext cx="288032" cy="288032"/>
            </a:xfrm>
            <a:prstGeom prst="rtTriangle">
              <a:avLst/>
            </a:prstGeom>
            <a:solidFill>
              <a:srgbClr val="45454D"/>
            </a:solidFill>
            <a:ln>
              <a:solidFill>
                <a:srgbClr val="4545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5454D"/>
                </a:solidFill>
              </a:endParaRPr>
            </a:p>
          </p:txBody>
        </p:sp>
      </p:grpSp>
      <p:sp>
        <p:nvSpPr>
          <p:cNvPr id="22" name="Parallelogram 30">
            <a:extLst>
              <a:ext uri="{FF2B5EF4-FFF2-40B4-BE49-F238E27FC236}">
                <a16:creationId xmlns:a16="http://schemas.microsoft.com/office/drawing/2014/main" id="{3632C0C4-3A64-4472-BD75-5E80ED566FA7}"/>
              </a:ext>
            </a:extLst>
          </p:cNvPr>
          <p:cNvSpPr/>
          <p:nvPr/>
        </p:nvSpPr>
        <p:spPr>
          <a:xfrm flipH="1">
            <a:off x="3701302" y="5261369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45454D"/>
              </a:solidFill>
            </a:endParaRPr>
          </a:p>
        </p:txBody>
      </p:sp>
      <p:sp>
        <p:nvSpPr>
          <p:cNvPr id="23" name="Donut 8">
            <a:extLst>
              <a:ext uri="{FF2B5EF4-FFF2-40B4-BE49-F238E27FC236}">
                <a16:creationId xmlns:a16="http://schemas.microsoft.com/office/drawing/2014/main" id="{18BCA1EE-25D1-48DD-AC1E-D4B999355770}"/>
              </a:ext>
            </a:extLst>
          </p:cNvPr>
          <p:cNvSpPr/>
          <p:nvPr/>
        </p:nvSpPr>
        <p:spPr>
          <a:xfrm>
            <a:off x="5715283" y="372430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45454D"/>
              </a:solidFill>
            </a:endParaRPr>
          </a:p>
        </p:txBody>
      </p:sp>
      <p:sp>
        <p:nvSpPr>
          <p:cNvPr id="24" name="Donut 24">
            <a:extLst>
              <a:ext uri="{FF2B5EF4-FFF2-40B4-BE49-F238E27FC236}">
                <a16:creationId xmlns:a16="http://schemas.microsoft.com/office/drawing/2014/main" id="{995416D0-13B9-4DEE-B02B-96F8E86709D8}"/>
              </a:ext>
            </a:extLst>
          </p:cNvPr>
          <p:cNvSpPr/>
          <p:nvPr/>
        </p:nvSpPr>
        <p:spPr>
          <a:xfrm>
            <a:off x="7701003" y="2184483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45454D"/>
              </a:solidFill>
            </a:endParaRPr>
          </a:p>
        </p:txBody>
      </p:sp>
      <p:sp>
        <p:nvSpPr>
          <p:cNvPr id="25" name="Block Arc 25">
            <a:extLst>
              <a:ext uri="{FF2B5EF4-FFF2-40B4-BE49-F238E27FC236}">
                <a16:creationId xmlns:a16="http://schemas.microsoft.com/office/drawing/2014/main" id="{D5647518-C1A3-4B81-98AD-7D72B9A06E2D}"/>
              </a:ext>
            </a:extLst>
          </p:cNvPr>
          <p:cNvSpPr>
            <a:spLocks noChangeAspect="1"/>
          </p:cNvSpPr>
          <p:nvPr/>
        </p:nvSpPr>
        <p:spPr>
          <a:xfrm>
            <a:off x="6749339" y="2948080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45454D"/>
              </a:solidFill>
            </a:endParaRPr>
          </a:p>
        </p:txBody>
      </p:sp>
      <p:sp>
        <p:nvSpPr>
          <p:cNvPr id="26" name="자유형 151">
            <a:extLst>
              <a:ext uri="{FF2B5EF4-FFF2-40B4-BE49-F238E27FC236}">
                <a16:creationId xmlns:a16="http://schemas.microsoft.com/office/drawing/2014/main" id="{FCD7A006-614C-4E7F-8132-7C3C04B7BD21}"/>
              </a:ext>
            </a:extLst>
          </p:cNvPr>
          <p:cNvSpPr/>
          <p:nvPr/>
        </p:nvSpPr>
        <p:spPr>
          <a:xfrm>
            <a:off x="4698137" y="4493811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45454D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B32132-784C-45DC-BCB4-675054124A4C}"/>
              </a:ext>
            </a:extLst>
          </p:cNvPr>
          <p:cNvSpPr/>
          <p:nvPr/>
        </p:nvSpPr>
        <p:spPr>
          <a:xfrm>
            <a:off x="5184769" y="5630285"/>
            <a:ext cx="3932730" cy="60016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endParaRPr lang="en-US" sz="1100" dirty="0">
              <a:solidFill>
                <a:srgbClr val="45454D"/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E36BC8-02E4-4747-B699-6C5BCF601021}"/>
              </a:ext>
            </a:extLst>
          </p:cNvPr>
          <p:cNvSpPr txBox="1"/>
          <p:nvPr/>
        </p:nvSpPr>
        <p:spPr>
          <a:xfrm>
            <a:off x="5158265" y="5362057"/>
            <a:ext cx="3115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845A24-BD45-43C2-BC80-5DD5A0313E44}"/>
              </a:ext>
            </a:extLst>
          </p:cNvPr>
          <p:cNvSpPr/>
          <p:nvPr/>
        </p:nvSpPr>
        <p:spPr>
          <a:xfrm>
            <a:off x="6476583" y="4492672"/>
            <a:ext cx="3932730" cy="60016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endParaRPr lang="en-US" sz="1100" dirty="0">
              <a:solidFill>
                <a:srgbClr val="45454D"/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21B08B-5FD0-418E-B48E-4DA4C5DBC303}"/>
              </a:ext>
            </a:extLst>
          </p:cNvPr>
          <p:cNvSpPr txBox="1"/>
          <p:nvPr/>
        </p:nvSpPr>
        <p:spPr>
          <a:xfrm>
            <a:off x="6450079" y="4224444"/>
            <a:ext cx="3115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498215-6B1F-49FB-A42C-D7D79045B51E}"/>
              </a:ext>
            </a:extLst>
          </p:cNvPr>
          <p:cNvSpPr/>
          <p:nvPr/>
        </p:nvSpPr>
        <p:spPr>
          <a:xfrm>
            <a:off x="8028324" y="3191237"/>
            <a:ext cx="3932730" cy="60016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endParaRPr lang="en-US" sz="1100" dirty="0">
              <a:solidFill>
                <a:srgbClr val="45454D"/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EDA6F4-BB0E-4116-997B-D2252FFA7EC3}"/>
              </a:ext>
            </a:extLst>
          </p:cNvPr>
          <p:cNvSpPr txBox="1"/>
          <p:nvPr/>
        </p:nvSpPr>
        <p:spPr>
          <a:xfrm>
            <a:off x="8001820" y="2923009"/>
            <a:ext cx="3115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CFE8C2-CDE7-40F2-AE93-1143861D6100}"/>
              </a:ext>
            </a:extLst>
          </p:cNvPr>
          <p:cNvSpPr/>
          <p:nvPr/>
        </p:nvSpPr>
        <p:spPr>
          <a:xfrm>
            <a:off x="536334" y="3626819"/>
            <a:ext cx="3730202" cy="60016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endParaRPr lang="en-US" sz="1100" dirty="0">
              <a:solidFill>
                <a:srgbClr val="45454D"/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AADE55-5155-4E4E-AB46-F04A3D7DC052}"/>
              </a:ext>
            </a:extLst>
          </p:cNvPr>
          <p:cNvSpPr txBox="1"/>
          <p:nvPr/>
        </p:nvSpPr>
        <p:spPr>
          <a:xfrm>
            <a:off x="1793436" y="3344856"/>
            <a:ext cx="251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7AD8D-9A62-4FDB-A606-0F23B8B9E8C1}"/>
              </a:ext>
            </a:extLst>
          </p:cNvPr>
          <p:cNvSpPr/>
          <p:nvPr/>
        </p:nvSpPr>
        <p:spPr>
          <a:xfrm>
            <a:off x="2297964" y="2189991"/>
            <a:ext cx="3730202" cy="60016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en-US" sz="11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endParaRPr lang="en-US" sz="1100" dirty="0">
              <a:solidFill>
                <a:srgbClr val="45454D"/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31EC3C-6BF7-4E61-B8D6-2FB0C3F10A7E}"/>
              </a:ext>
            </a:extLst>
          </p:cNvPr>
          <p:cNvSpPr txBox="1"/>
          <p:nvPr/>
        </p:nvSpPr>
        <p:spPr>
          <a:xfrm>
            <a:off x="3511287" y="1882122"/>
            <a:ext cx="251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2035041" y="561162"/>
            <a:ext cx="814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Infographic Slide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6773209" y="2321004"/>
            <a:ext cx="4871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took a galley of type and </a:t>
            </a:r>
            <a:r>
              <a:rPr lang="en-US" sz="1100" dirty="0" smtClean="0">
                <a:latin typeface="Montserrat" panose="00000500000000000000" pitchFamily="2" charset="0"/>
              </a:rPr>
              <a:t>scrambled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6773209" y="1075613"/>
            <a:ext cx="621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Us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6773210" y="1989270"/>
            <a:ext cx="274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7743381" y="3947254"/>
            <a:ext cx="3462128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</a:t>
            </a:r>
          </a:p>
        </p:txBody>
      </p:sp>
      <p:sp>
        <p:nvSpPr>
          <p:cNvPr id="8" name="Oval 7"/>
          <p:cNvSpPr/>
          <p:nvPr/>
        </p:nvSpPr>
        <p:spPr>
          <a:xfrm>
            <a:off x="6811309" y="3948519"/>
            <a:ext cx="648000" cy="648000"/>
          </a:xfrm>
          <a:prstGeom prst="ellipse">
            <a:avLst/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7743381" y="5045808"/>
            <a:ext cx="3462128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</a:t>
            </a:r>
          </a:p>
        </p:txBody>
      </p:sp>
      <p:sp>
        <p:nvSpPr>
          <p:cNvPr id="11" name="Oval 10"/>
          <p:cNvSpPr/>
          <p:nvPr/>
        </p:nvSpPr>
        <p:spPr>
          <a:xfrm>
            <a:off x="6824009" y="5059773"/>
            <a:ext cx="648000" cy="648000"/>
          </a:xfrm>
          <a:prstGeom prst="ellipse">
            <a:avLst/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6776297" y="4063462"/>
            <a:ext cx="714971" cy="468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6746488" y="5163540"/>
            <a:ext cx="7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4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8F2FBD-E7E9-407F-8332-B0CD72D52140}"/>
              </a:ext>
            </a:extLst>
          </p:cNvPr>
          <p:cNvCxnSpPr/>
          <p:nvPr/>
        </p:nvCxnSpPr>
        <p:spPr>
          <a:xfrm>
            <a:off x="8749877" y="2645014"/>
            <a:ext cx="0" cy="731520"/>
          </a:xfrm>
          <a:prstGeom prst="line">
            <a:avLst/>
          </a:prstGeom>
          <a:ln w="38100">
            <a:solidFill>
              <a:srgbClr val="45454D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AA7F14-147A-49DE-B700-8FB8A4D03162}"/>
              </a:ext>
            </a:extLst>
          </p:cNvPr>
          <p:cNvCxnSpPr/>
          <p:nvPr/>
        </p:nvCxnSpPr>
        <p:spPr>
          <a:xfrm>
            <a:off x="10567357" y="1886177"/>
            <a:ext cx="0" cy="731520"/>
          </a:xfrm>
          <a:prstGeom prst="line">
            <a:avLst/>
          </a:prstGeom>
          <a:ln w="38100">
            <a:solidFill>
              <a:srgbClr val="45454D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CB8A5E-9B0E-4368-B4F4-9FE59BD9BE4D}"/>
              </a:ext>
            </a:extLst>
          </p:cNvPr>
          <p:cNvCxnSpPr/>
          <p:nvPr/>
        </p:nvCxnSpPr>
        <p:spPr>
          <a:xfrm>
            <a:off x="5118190" y="4171554"/>
            <a:ext cx="0" cy="731520"/>
          </a:xfrm>
          <a:prstGeom prst="line">
            <a:avLst/>
          </a:prstGeom>
          <a:ln w="38100">
            <a:solidFill>
              <a:srgbClr val="45454D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B43992-DAB0-4555-9C2B-E70E31F86427}"/>
              </a:ext>
            </a:extLst>
          </p:cNvPr>
          <p:cNvCxnSpPr/>
          <p:nvPr/>
        </p:nvCxnSpPr>
        <p:spPr>
          <a:xfrm>
            <a:off x="6935670" y="3412717"/>
            <a:ext cx="0" cy="731520"/>
          </a:xfrm>
          <a:prstGeom prst="line">
            <a:avLst/>
          </a:prstGeom>
          <a:ln w="38100">
            <a:solidFill>
              <a:srgbClr val="45454D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8F849B-1AE3-468D-AF5E-A7CA4A396044}"/>
              </a:ext>
            </a:extLst>
          </p:cNvPr>
          <p:cNvCxnSpPr>
            <a:cxnSpLocks/>
          </p:cNvCxnSpPr>
          <p:nvPr/>
        </p:nvCxnSpPr>
        <p:spPr>
          <a:xfrm flipV="1">
            <a:off x="3754582" y="2673917"/>
            <a:ext cx="7786254" cy="3428107"/>
          </a:xfrm>
          <a:prstGeom prst="line">
            <a:avLst/>
          </a:prstGeom>
          <a:ln w="76200">
            <a:solidFill>
              <a:srgbClr val="454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0">
            <a:extLst>
              <a:ext uri="{FF2B5EF4-FFF2-40B4-BE49-F238E27FC236}">
                <a16:creationId xmlns:a16="http://schemas.microsoft.com/office/drawing/2014/main" id="{2568031A-A754-4532-ADD9-0A5E247CBEFB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501166" y="4935111"/>
            <a:ext cx="1234403" cy="1099422"/>
          </a:xfrm>
          <a:custGeom>
            <a:avLst/>
            <a:gdLst>
              <a:gd name="T0" fmla="*/ 1831 w 6183"/>
              <a:gd name="T1" fmla="*/ 0 h 5508"/>
              <a:gd name="T2" fmla="*/ 4351 w 6183"/>
              <a:gd name="T3" fmla="*/ 0 h 5508"/>
              <a:gd name="T4" fmla="*/ 4426 w 6183"/>
              <a:gd name="T5" fmla="*/ 4 h 5508"/>
              <a:gd name="T6" fmla="*/ 4500 w 6183"/>
              <a:gd name="T7" fmla="*/ 19 h 5508"/>
              <a:gd name="T8" fmla="*/ 4571 w 6183"/>
              <a:gd name="T9" fmla="*/ 43 h 5508"/>
              <a:gd name="T10" fmla="*/ 4636 w 6183"/>
              <a:gd name="T11" fmla="*/ 75 h 5508"/>
              <a:gd name="T12" fmla="*/ 4698 w 6183"/>
              <a:gd name="T13" fmla="*/ 116 h 5508"/>
              <a:gd name="T14" fmla="*/ 4755 w 6183"/>
              <a:gd name="T15" fmla="*/ 165 h 5508"/>
              <a:gd name="T16" fmla="*/ 4803 w 6183"/>
              <a:gd name="T17" fmla="*/ 222 h 5508"/>
              <a:gd name="T18" fmla="*/ 4847 w 6183"/>
              <a:gd name="T19" fmla="*/ 285 h 5508"/>
              <a:gd name="T20" fmla="*/ 6106 w 6183"/>
              <a:gd name="T21" fmla="*/ 2468 h 5508"/>
              <a:gd name="T22" fmla="*/ 6139 w 6183"/>
              <a:gd name="T23" fmla="*/ 2535 h 5508"/>
              <a:gd name="T24" fmla="*/ 6164 w 6183"/>
              <a:gd name="T25" fmla="*/ 2607 h 5508"/>
              <a:gd name="T26" fmla="*/ 6177 w 6183"/>
              <a:gd name="T27" fmla="*/ 2680 h 5508"/>
              <a:gd name="T28" fmla="*/ 6183 w 6183"/>
              <a:gd name="T29" fmla="*/ 2753 h 5508"/>
              <a:gd name="T30" fmla="*/ 6177 w 6183"/>
              <a:gd name="T31" fmla="*/ 2826 h 5508"/>
              <a:gd name="T32" fmla="*/ 6164 w 6183"/>
              <a:gd name="T33" fmla="*/ 2899 h 5508"/>
              <a:gd name="T34" fmla="*/ 6139 w 6183"/>
              <a:gd name="T35" fmla="*/ 2971 h 5508"/>
              <a:gd name="T36" fmla="*/ 6106 w 6183"/>
              <a:gd name="T37" fmla="*/ 3038 h 5508"/>
              <a:gd name="T38" fmla="*/ 4847 w 6183"/>
              <a:gd name="T39" fmla="*/ 5223 h 5508"/>
              <a:gd name="T40" fmla="*/ 4803 w 6183"/>
              <a:gd name="T41" fmla="*/ 5285 h 5508"/>
              <a:gd name="T42" fmla="*/ 4755 w 6183"/>
              <a:gd name="T43" fmla="*/ 5341 h 5508"/>
              <a:gd name="T44" fmla="*/ 4698 w 6183"/>
              <a:gd name="T45" fmla="*/ 5390 h 5508"/>
              <a:gd name="T46" fmla="*/ 4636 w 6183"/>
              <a:gd name="T47" fmla="*/ 5431 h 5508"/>
              <a:gd name="T48" fmla="*/ 4571 w 6183"/>
              <a:gd name="T49" fmla="*/ 5463 h 5508"/>
              <a:gd name="T50" fmla="*/ 4500 w 6183"/>
              <a:gd name="T51" fmla="*/ 5487 h 5508"/>
              <a:gd name="T52" fmla="*/ 4426 w 6183"/>
              <a:gd name="T53" fmla="*/ 5502 h 5508"/>
              <a:gd name="T54" fmla="*/ 4351 w 6183"/>
              <a:gd name="T55" fmla="*/ 5508 h 5508"/>
              <a:gd name="T56" fmla="*/ 1831 w 6183"/>
              <a:gd name="T57" fmla="*/ 5508 h 5508"/>
              <a:gd name="T58" fmla="*/ 1756 w 6183"/>
              <a:gd name="T59" fmla="*/ 5502 h 5508"/>
              <a:gd name="T60" fmla="*/ 1681 w 6183"/>
              <a:gd name="T61" fmla="*/ 5487 h 5508"/>
              <a:gd name="T62" fmla="*/ 1612 w 6183"/>
              <a:gd name="T63" fmla="*/ 5463 h 5508"/>
              <a:gd name="T64" fmla="*/ 1546 w 6183"/>
              <a:gd name="T65" fmla="*/ 5431 h 5508"/>
              <a:gd name="T66" fmla="*/ 1484 w 6183"/>
              <a:gd name="T67" fmla="*/ 5390 h 5508"/>
              <a:gd name="T68" fmla="*/ 1428 w 6183"/>
              <a:gd name="T69" fmla="*/ 5341 h 5508"/>
              <a:gd name="T70" fmla="*/ 1379 w 6183"/>
              <a:gd name="T71" fmla="*/ 5285 h 5508"/>
              <a:gd name="T72" fmla="*/ 1336 w 6183"/>
              <a:gd name="T73" fmla="*/ 5223 h 5508"/>
              <a:gd name="T74" fmla="*/ 77 w 6183"/>
              <a:gd name="T75" fmla="*/ 3038 h 5508"/>
              <a:gd name="T76" fmla="*/ 43 w 6183"/>
              <a:gd name="T77" fmla="*/ 2971 h 5508"/>
              <a:gd name="T78" fmla="*/ 19 w 6183"/>
              <a:gd name="T79" fmla="*/ 2899 h 5508"/>
              <a:gd name="T80" fmla="*/ 6 w 6183"/>
              <a:gd name="T81" fmla="*/ 2826 h 5508"/>
              <a:gd name="T82" fmla="*/ 0 w 6183"/>
              <a:gd name="T83" fmla="*/ 2753 h 5508"/>
              <a:gd name="T84" fmla="*/ 0 w 6183"/>
              <a:gd name="T85" fmla="*/ 2753 h 5508"/>
              <a:gd name="T86" fmla="*/ 6 w 6183"/>
              <a:gd name="T87" fmla="*/ 2680 h 5508"/>
              <a:gd name="T88" fmla="*/ 19 w 6183"/>
              <a:gd name="T89" fmla="*/ 2607 h 5508"/>
              <a:gd name="T90" fmla="*/ 43 w 6183"/>
              <a:gd name="T91" fmla="*/ 2535 h 5508"/>
              <a:gd name="T92" fmla="*/ 77 w 6183"/>
              <a:gd name="T93" fmla="*/ 2468 h 5508"/>
              <a:gd name="T94" fmla="*/ 1336 w 6183"/>
              <a:gd name="T95" fmla="*/ 285 h 5508"/>
              <a:gd name="T96" fmla="*/ 1379 w 6183"/>
              <a:gd name="T97" fmla="*/ 222 h 5508"/>
              <a:gd name="T98" fmla="*/ 1428 w 6183"/>
              <a:gd name="T99" fmla="*/ 165 h 5508"/>
              <a:gd name="T100" fmla="*/ 1484 w 6183"/>
              <a:gd name="T101" fmla="*/ 116 h 5508"/>
              <a:gd name="T102" fmla="*/ 1546 w 6183"/>
              <a:gd name="T103" fmla="*/ 75 h 5508"/>
              <a:gd name="T104" fmla="*/ 1612 w 6183"/>
              <a:gd name="T105" fmla="*/ 43 h 5508"/>
              <a:gd name="T106" fmla="*/ 1681 w 6183"/>
              <a:gd name="T107" fmla="*/ 19 h 5508"/>
              <a:gd name="T108" fmla="*/ 1756 w 6183"/>
              <a:gd name="T109" fmla="*/ 4 h 5508"/>
              <a:gd name="T110" fmla="*/ 1831 w 6183"/>
              <a:gd name="T111" fmla="*/ 0 h 5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183" h="5508">
                <a:moveTo>
                  <a:pt x="1831" y="0"/>
                </a:moveTo>
                <a:lnTo>
                  <a:pt x="4351" y="0"/>
                </a:lnTo>
                <a:lnTo>
                  <a:pt x="4426" y="4"/>
                </a:lnTo>
                <a:lnTo>
                  <a:pt x="4500" y="19"/>
                </a:lnTo>
                <a:lnTo>
                  <a:pt x="4571" y="43"/>
                </a:lnTo>
                <a:lnTo>
                  <a:pt x="4636" y="75"/>
                </a:lnTo>
                <a:lnTo>
                  <a:pt x="4698" y="116"/>
                </a:lnTo>
                <a:lnTo>
                  <a:pt x="4755" y="165"/>
                </a:lnTo>
                <a:lnTo>
                  <a:pt x="4803" y="222"/>
                </a:lnTo>
                <a:lnTo>
                  <a:pt x="4847" y="285"/>
                </a:lnTo>
                <a:lnTo>
                  <a:pt x="6106" y="2468"/>
                </a:lnTo>
                <a:lnTo>
                  <a:pt x="6139" y="2535"/>
                </a:lnTo>
                <a:lnTo>
                  <a:pt x="6164" y="2607"/>
                </a:lnTo>
                <a:lnTo>
                  <a:pt x="6177" y="2680"/>
                </a:lnTo>
                <a:lnTo>
                  <a:pt x="6183" y="2753"/>
                </a:lnTo>
                <a:lnTo>
                  <a:pt x="6177" y="2826"/>
                </a:lnTo>
                <a:lnTo>
                  <a:pt x="6164" y="2899"/>
                </a:lnTo>
                <a:lnTo>
                  <a:pt x="6139" y="2971"/>
                </a:lnTo>
                <a:lnTo>
                  <a:pt x="6106" y="3038"/>
                </a:lnTo>
                <a:lnTo>
                  <a:pt x="4847" y="5223"/>
                </a:lnTo>
                <a:lnTo>
                  <a:pt x="4803" y="5285"/>
                </a:lnTo>
                <a:lnTo>
                  <a:pt x="4755" y="5341"/>
                </a:lnTo>
                <a:lnTo>
                  <a:pt x="4698" y="5390"/>
                </a:lnTo>
                <a:lnTo>
                  <a:pt x="4636" y="5431"/>
                </a:lnTo>
                <a:lnTo>
                  <a:pt x="4571" y="5463"/>
                </a:lnTo>
                <a:lnTo>
                  <a:pt x="4500" y="5487"/>
                </a:lnTo>
                <a:lnTo>
                  <a:pt x="4426" y="5502"/>
                </a:lnTo>
                <a:lnTo>
                  <a:pt x="4351" y="5508"/>
                </a:lnTo>
                <a:lnTo>
                  <a:pt x="1831" y="5508"/>
                </a:lnTo>
                <a:lnTo>
                  <a:pt x="1756" y="5502"/>
                </a:lnTo>
                <a:lnTo>
                  <a:pt x="1681" y="5487"/>
                </a:lnTo>
                <a:lnTo>
                  <a:pt x="1612" y="5463"/>
                </a:lnTo>
                <a:lnTo>
                  <a:pt x="1546" y="5431"/>
                </a:lnTo>
                <a:lnTo>
                  <a:pt x="1484" y="5390"/>
                </a:lnTo>
                <a:lnTo>
                  <a:pt x="1428" y="5341"/>
                </a:lnTo>
                <a:lnTo>
                  <a:pt x="1379" y="5285"/>
                </a:lnTo>
                <a:lnTo>
                  <a:pt x="1336" y="5223"/>
                </a:lnTo>
                <a:lnTo>
                  <a:pt x="77" y="3038"/>
                </a:lnTo>
                <a:lnTo>
                  <a:pt x="43" y="2971"/>
                </a:lnTo>
                <a:lnTo>
                  <a:pt x="19" y="2899"/>
                </a:lnTo>
                <a:lnTo>
                  <a:pt x="6" y="2826"/>
                </a:lnTo>
                <a:lnTo>
                  <a:pt x="0" y="2753"/>
                </a:lnTo>
                <a:lnTo>
                  <a:pt x="0" y="2753"/>
                </a:lnTo>
                <a:lnTo>
                  <a:pt x="6" y="2680"/>
                </a:lnTo>
                <a:lnTo>
                  <a:pt x="19" y="2607"/>
                </a:lnTo>
                <a:lnTo>
                  <a:pt x="43" y="2535"/>
                </a:lnTo>
                <a:lnTo>
                  <a:pt x="77" y="2468"/>
                </a:lnTo>
                <a:lnTo>
                  <a:pt x="1336" y="285"/>
                </a:lnTo>
                <a:lnTo>
                  <a:pt x="1379" y="222"/>
                </a:lnTo>
                <a:lnTo>
                  <a:pt x="1428" y="165"/>
                </a:lnTo>
                <a:lnTo>
                  <a:pt x="1484" y="116"/>
                </a:lnTo>
                <a:lnTo>
                  <a:pt x="1546" y="75"/>
                </a:lnTo>
                <a:lnTo>
                  <a:pt x="1612" y="43"/>
                </a:lnTo>
                <a:lnTo>
                  <a:pt x="1681" y="19"/>
                </a:lnTo>
                <a:lnTo>
                  <a:pt x="1756" y="4"/>
                </a:lnTo>
                <a:lnTo>
                  <a:pt x="1831" y="0"/>
                </a:lnTo>
                <a:close/>
              </a:path>
            </a:pathLst>
          </a:custGeom>
          <a:solidFill>
            <a:srgbClr val="F6CF0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 dirty="0">
              <a:solidFill>
                <a:srgbClr val="45454D"/>
              </a:solidFill>
              <a:latin typeface="Lato" panose="020F0502020204030203" pitchFamily="34" charset="0"/>
            </a:endParaRP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137C3B60-F433-46C3-9B99-200ADF72787D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6318469" y="4131932"/>
            <a:ext cx="1234403" cy="1099422"/>
          </a:xfrm>
          <a:custGeom>
            <a:avLst/>
            <a:gdLst>
              <a:gd name="T0" fmla="*/ 1831 w 6183"/>
              <a:gd name="T1" fmla="*/ 0 h 5508"/>
              <a:gd name="T2" fmla="*/ 4351 w 6183"/>
              <a:gd name="T3" fmla="*/ 0 h 5508"/>
              <a:gd name="T4" fmla="*/ 4426 w 6183"/>
              <a:gd name="T5" fmla="*/ 4 h 5508"/>
              <a:gd name="T6" fmla="*/ 4500 w 6183"/>
              <a:gd name="T7" fmla="*/ 19 h 5508"/>
              <a:gd name="T8" fmla="*/ 4571 w 6183"/>
              <a:gd name="T9" fmla="*/ 43 h 5508"/>
              <a:gd name="T10" fmla="*/ 4636 w 6183"/>
              <a:gd name="T11" fmla="*/ 75 h 5508"/>
              <a:gd name="T12" fmla="*/ 4698 w 6183"/>
              <a:gd name="T13" fmla="*/ 116 h 5508"/>
              <a:gd name="T14" fmla="*/ 4755 w 6183"/>
              <a:gd name="T15" fmla="*/ 165 h 5508"/>
              <a:gd name="T16" fmla="*/ 4803 w 6183"/>
              <a:gd name="T17" fmla="*/ 222 h 5508"/>
              <a:gd name="T18" fmla="*/ 4847 w 6183"/>
              <a:gd name="T19" fmla="*/ 285 h 5508"/>
              <a:gd name="T20" fmla="*/ 6106 w 6183"/>
              <a:gd name="T21" fmla="*/ 2468 h 5508"/>
              <a:gd name="T22" fmla="*/ 6139 w 6183"/>
              <a:gd name="T23" fmla="*/ 2535 h 5508"/>
              <a:gd name="T24" fmla="*/ 6164 w 6183"/>
              <a:gd name="T25" fmla="*/ 2607 h 5508"/>
              <a:gd name="T26" fmla="*/ 6177 w 6183"/>
              <a:gd name="T27" fmla="*/ 2680 h 5508"/>
              <a:gd name="T28" fmla="*/ 6183 w 6183"/>
              <a:gd name="T29" fmla="*/ 2753 h 5508"/>
              <a:gd name="T30" fmla="*/ 6177 w 6183"/>
              <a:gd name="T31" fmla="*/ 2826 h 5508"/>
              <a:gd name="T32" fmla="*/ 6164 w 6183"/>
              <a:gd name="T33" fmla="*/ 2899 h 5508"/>
              <a:gd name="T34" fmla="*/ 6139 w 6183"/>
              <a:gd name="T35" fmla="*/ 2971 h 5508"/>
              <a:gd name="T36" fmla="*/ 6106 w 6183"/>
              <a:gd name="T37" fmla="*/ 3038 h 5508"/>
              <a:gd name="T38" fmla="*/ 4847 w 6183"/>
              <a:gd name="T39" fmla="*/ 5223 h 5508"/>
              <a:gd name="T40" fmla="*/ 4803 w 6183"/>
              <a:gd name="T41" fmla="*/ 5285 h 5508"/>
              <a:gd name="T42" fmla="*/ 4755 w 6183"/>
              <a:gd name="T43" fmla="*/ 5341 h 5508"/>
              <a:gd name="T44" fmla="*/ 4698 w 6183"/>
              <a:gd name="T45" fmla="*/ 5390 h 5508"/>
              <a:gd name="T46" fmla="*/ 4636 w 6183"/>
              <a:gd name="T47" fmla="*/ 5431 h 5508"/>
              <a:gd name="T48" fmla="*/ 4571 w 6183"/>
              <a:gd name="T49" fmla="*/ 5463 h 5508"/>
              <a:gd name="T50" fmla="*/ 4500 w 6183"/>
              <a:gd name="T51" fmla="*/ 5487 h 5508"/>
              <a:gd name="T52" fmla="*/ 4426 w 6183"/>
              <a:gd name="T53" fmla="*/ 5502 h 5508"/>
              <a:gd name="T54" fmla="*/ 4351 w 6183"/>
              <a:gd name="T55" fmla="*/ 5508 h 5508"/>
              <a:gd name="T56" fmla="*/ 1831 w 6183"/>
              <a:gd name="T57" fmla="*/ 5508 h 5508"/>
              <a:gd name="T58" fmla="*/ 1756 w 6183"/>
              <a:gd name="T59" fmla="*/ 5502 h 5508"/>
              <a:gd name="T60" fmla="*/ 1681 w 6183"/>
              <a:gd name="T61" fmla="*/ 5487 h 5508"/>
              <a:gd name="T62" fmla="*/ 1612 w 6183"/>
              <a:gd name="T63" fmla="*/ 5463 h 5508"/>
              <a:gd name="T64" fmla="*/ 1546 w 6183"/>
              <a:gd name="T65" fmla="*/ 5431 h 5508"/>
              <a:gd name="T66" fmla="*/ 1484 w 6183"/>
              <a:gd name="T67" fmla="*/ 5390 h 5508"/>
              <a:gd name="T68" fmla="*/ 1428 w 6183"/>
              <a:gd name="T69" fmla="*/ 5341 h 5508"/>
              <a:gd name="T70" fmla="*/ 1379 w 6183"/>
              <a:gd name="T71" fmla="*/ 5285 h 5508"/>
              <a:gd name="T72" fmla="*/ 1336 w 6183"/>
              <a:gd name="T73" fmla="*/ 5223 h 5508"/>
              <a:gd name="T74" fmla="*/ 77 w 6183"/>
              <a:gd name="T75" fmla="*/ 3038 h 5508"/>
              <a:gd name="T76" fmla="*/ 43 w 6183"/>
              <a:gd name="T77" fmla="*/ 2971 h 5508"/>
              <a:gd name="T78" fmla="*/ 19 w 6183"/>
              <a:gd name="T79" fmla="*/ 2899 h 5508"/>
              <a:gd name="T80" fmla="*/ 6 w 6183"/>
              <a:gd name="T81" fmla="*/ 2826 h 5508"/>
              <a:gd name="T82" fmla="*/ 0 w 6183"/>
              <a:gd name="T83" fmla="*/ 2753 h 5508"/>
              <a:gd name="T84" fmla="*/ 0 w 6183"/>
              <a:gd name="T85" fmla="*/ 2753 h 5508"/>
              <a:gd name="T86" fmla="*/ 6 w 6183"/>
              <a:gd name="T87" fmla="*/ 2680 h 5508"/>
              <a:gd name="T88" fmla="*/ 19 w 6183"/>
              <a:gd name="T89" fmla="*/ 2607 h 5508"/>
              <a:gd name="T90" fmla="*/ 43 w 6183"/>
              <a:gd name="T91" fmla="*/ 2535 h 5508"/>
              <a:gd name="T92" fmla="*/ 77 w 6183"/>
              <a:gd name="T93" fmla="*/ 2468 h 5508"/>
              <a:gd name="T94" fmla="*/ 1336 w 6183"/>
              <a:gd name="T95" fmla="*/ 285 h 5508"/>
              <a:gd name="T96" fmla="*/ 1379 w 6183"/>
              <a:gd name="T97" fmla="*/ 222 h 5508"/>
              <a:gd name="T98" fmla="*/ 1428 w 6183"/>
              <a:gd name="T99" fmla="*/ 165 h 5508"/>
              <a:gd name="T100" fmla="*/ 1484 w 6183"/>
              <a:gd name="T101" fmla="*/ 116 h 5508"/>
              <a:gd name="T102" fmla="*/ 1546 w 6183"/>
              <a:gd name="T103" fmla="*/ 75 h 5508"/>
              <a:gd name="T104" fmla="*/ 1612 w 6183"/>
              <a:gd name="T105" fmla="*/ 43 h 5508"/>
              <a:gd name="T106" fmla="*/ 1681 w 6183"/>
              <a:gd name="T107" fmla="*/ 19 h 5508"/>
              <a:gd name="T108" fmla="*/ 1756 w 6183"/>
              <a:gd name="T109" fmla="*/ 4 h 5508"/>
              <a:gd name="T110" fmla="*/ 1831 w 6183"/>
              <a:gd name="T111" fmla="*/ 0 h 5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183" h="5508">
                <a:moveTo>
                  <a:pt x="1831" y="0"/>
                </a:moveTo>
                <a:lnTo>
                  <a:pt x="4351" y="0"/>
                </a:lnTo>
                <a:lnTo>
                  <a:pt x="4426" y="4"/>
                </a:lnTo>
                <a:lnTo>
                  <a:pt x="4500" y="19"/>
                </a:lnTo>
                <a:lnTo>
                  <a:pt x="4571" y="43"/>
                </a:lnTo>
                <a:lnTo>
                  <a:pt x="4636" y="75"/>
                </a:lnTo>
                <a:lnTo>
                  <a:pt x="4698" y="116"/>
                </a:lnTo>
                <a:lnTo>
                  <a:pt x="4755" y="165"/>
                </a:lnTo>
                <a:lnTo>
                  <a:pt x="4803" y="222"/>
                </a:lnTo>
                <a:lnTo>
                  <a:pt x="4847" y="285"/>
                </a:lnTo>
                <a:lnTo>
                  <a:pt x="6106" y="2468"/>
                </a:lnTo>
                <a:lnTo>
                  <a:pt x="6139" y="2535"/>
                </a:lnTo>
                <a:lnTo>
                  <a:pt x="6164" y="2607"/>
                </a:lnTo>
                <a:lnTo>
                  <a:pt x="6177" y="2680"/>
                </a:lnTo>
                <a:lnTo>
                  <a:pt x="6183" y="2753"/>
                </a:lnTo>
                <a:lnTo>
                  <a:pt x="6177" y="2826"/>
                </a:lnTo>
                <a:lnTo>
                  <a:pt x="6164" y="2899"/>
                </a:lnTo>
                <a:lnTo>
                  <a:pt x="6139" y="2971"/>
                </a:lnTo>
                <a:lnTo>
                  <a:pt x="6106" y="3038"/>
                </a:lnTo>
                <a:lnTo>
                  <a:pt x="4847" y="5223"/>
                </a:lnTo>
                <a:lnTo>
                  <a:pt x="4803" y="5285"/>
                </a:lnTo>
                <a:lnTo>
                  <a:pt x="4755" y="5341"/>
                </a:lnTo>
                <a:lnTo>
                  <a:pt x="4698" y="5390"/>
                </a:lnTo>
                <a:lnTo>
                  <a:pt x="4636" y="5431"/>
                </a:lnTo>
                <a:lnTo>
                  <a:pt x="4571" y="5463"/>
                </a:lnTo>
                <a:lnTo>
                  <a:pt x="4500" y="5487"/>
                </a:lnTo>
                <a:lnTo>
                  <a:pt x="4426" y="5502"/>
                </a:lnTo>
                <a:lnTo>
                  <a:pt x="4351" y="5508"/>
                </a:lnTo>
                <a:lnTo>
                  <a:pt x="1831" y="5508"/>
                </a:lnTo>
                <a:lnTo>
                  <a:pt x="1756" y="5502"/>
                </a:lnTo>
                <a:lnTo>
                  <a:pt x="1681" y="5487"/>
                </a:lnTo>
                <a:lnTo>
                  <a:pt x="1612" y="5463"/>
                </a:lnTo>
                <a:lnTo>
                  <a:pt x="1546" y="5431"/>
                </a:lnTo>
                <a:lnTo>
                  <a:pt x="1484" y="5390"/>
                </a:lnTo>
                <a:lnTo>
                  <a:pt x="1428" y="5341"/>
                </a:lnTo>
                <a:lnTo>
                  <a:pt x="1379" y="5285"/>
                </a:lnTo>
                <a:lnTo>
                  <a:pt x="1336" y="5223"/>
                </a:lnTo>
                <a:lnTo>
                  <a:pt x="77" y="3038"/>
                </a:lnTo>
                <a:lnTo>
                  <a:pt x="43" y="2971"/>
                </a:lnTo>
                <a:lnTo>
                  <a:pt x="19" y="2899"/>
                </a:lnTo>
                <a:lnTo>
                  <a:pt x="6" y="2826"/>
                </a:lnTo>
                <a:lnTo>
                  <a:pt x="0" y="2753"/>
                </a:lnTo>
                <a:lnTo>
                  <a:pt x="0" y="2753"/>
                </a:lnTo>
                <a:lnTo>
                  <a:pt x="6" y="2680"/>
                </a:lnTo>
                <a:lnTo>
                  <a:pt x="19" y="2607"/>
                </a:lnTo>
                <a:lnTo>
                  <a:pt x="43" y="2535"/>
                </a:lnTo>
                <a:lnTo>
                  <a:pt x="77" y="2468"/>
                </a:lnTo>
                <a:lnTo>
                  <a:pt x="1336" y="285"/>
                </a:lnTo>
                <a:lnTo>
                  <a:pt x="1379" y="222"/>
                </a:lnTo>
                <a:lnTo>
                  <a:pt x="1428" y="165"/>
                </a:lnTo>
                <a:lnTo>
                  <a:pt x="1484" y="116"/>
                </a:lnTo>
                <a:lnTo>
                  <a:pt x="1546" y="75"/>
                </a:lnTo>
                <a:lnTo>
                  <a:pt x="1612" y="43"/>
                </a:lnTo>
                <a:lnTo>
                  <a:pt x="1681" y="19"/>
                </a:lnTo>
                <a:lnTo>
                  <a:pt x="1756" y="4"/>
                </a:lnTo>
                <a:lnTo>
                  <a:pt x="1831" y="0"/>
                </a:lnTo>
                <a:close/>
              </a:path>
            </a:pathLst>
          </a:custGeom>
          <a:solidFill>
            <a:srgbClr val="F6CF0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 dirty="0">
              <a:solidFill>
                <a:srgbClr val="45454D"/>
              </a:solidFill>
              <a:latin typeface="Lato" panose="020F0502020204030203" pitchFamily="34" charset="0"/>
            </a:endParaRP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EDBDA726-5A8C-41B8-9F6E-ADE6AFF08070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8135772" y="3363792"/>
            <a:ext cx="1234403" cy="1099422"/>
          </a:xfrm>
          <a:custGeom>
            <a:avLst/>
            <a:gdLst>
              <a:gd name="T0" fmla="*/ 1831 w 6183"/>
              <a:gd name="T1" fmla="*/ 0 h 5508"/>
              <a:gd name="T2" fmla="*/ 4351 w 6183"/>
              <a:gd name="T3" fmla="*/ 0 h 5508"/>
              <a:gd name="T4" fmla="*/ 4426 w 6183"/>
              <a:gd name="T5" fmla="*/ 4 h 5508"/>
              <a:gd name="T6" fmla="*/ 4500 w 6183"/>
              <a:gd name="T7" fmla="*/ 19 h 5508"/>
              <a:gd name="T8" fmla="*/ 4571 w 6183"/>
              <a:gd name="T9" fmla="*/ 43 h 5508"/>
              <a:gd name="T10" fmla="*/ 4636 w 6183"/>
              <a:gd name="T11" fmla="*/ 75 h 5508"/>
              <a:gd name="T12" fmla="*/ 4698 w 6183"/>
              <a:gd name="T13" fmla="*/ 116 h 5508"/>
              <a:gd name="T14" fmla="*/ 4755 w 6183"/>
              <a:gd name="T15" fmla="*/ 165 h 5508"/>
              <a:gd name="T16" fmla="*/ 4803 w 6183"/>
              <a:gd name="T17" fmla="*/ 222 h 5508"/>
              <a:gd name="T18" fmla="*/ 4847 w 6183"/>
              <a:gd name="T19" fmla="*/ 285 h 5508"/>
              <a:gd name="T20" fmla="*/ 6106 w 6183"/>
              <a:gd name="T21" fmla="*/ 2468 h 5508"/>
              <a:gd name="T22" fmla="*/ 6139 w 6183"/>
              <a:gd name="T23" fmla="*/ 2535 h 5508"/>
              <a:gd name="T24" fmla="*/ 6164 w 6183"/>
              <a:gd name="T25" fmla="*/ 2607 h 5508"/>
              <a:gd name="T26" fmla="*/ 6177 w 6183"/>
              <a:gd name="T27" fmla="*/ 2680 h 5508"/>
              <a:gd name="T28" fmla="*/ 6183 w 6183"/>
              <a:gd name="T29" fmla="*/ 2753 h 5508"/>
              <a:gd name="T30" fmla="*/ 6177 w 6183"/>
              <a:gd name="T31" fmla="*/ 2826 h 5508"/>
              <a:gd name="T32" fmla="*/ 6164 w 6183"/>
              <a:gd name="T33" fmla="*/ 2899 h 5508"/>
              <a:gd name="T34" fmla="*/ 6139 w 6183"/>
              <a:gd name="T35" fmla="*/ 2971 h 5508"/>
              <a:gd name="T36" fmla="*/ 6106 w 6183"/>
              <a:gd name="T37" fmla="*/ 3038 h 5508"/>
              <a:gd name="T38" fmla="*/ 4847 w 6183"/>
              <a:gd name="T39" fmla="*/ 5223 h 5508"/>
              <a:gd name="T40" fmla="*/ 4803 w 6183"/>
              <a:gd name="T41" fmla="*/ 5285 h 5508"/>
              <a:gd name="T42" fmla="*/ 4755 w 6183"/>
              <a:gd name="T43" fmla="*/ 5341 h 5508"/>
              <a:gd name="T44" fmla="*/ 4698 w 6183"/>
              <a:gd name="T45" fmla="*/ 5390 h 5508"/>
              <a:gd name="T46" fmla="*/ 4636 w 6183"/>
              <a:gd name="T47" fmla="*/ 5431 h 5508"/>
              <a:gd name="T48" fmla="*/ 4571 w 6183"/>
              <a:gd name="T49" fmla="*/ 5463 h 5508"/>
              <a:gd name="T50" fmla="*/ 4500 w 6183"/>
              <a:gd name="T51" fmla="*/ 5487 h 5508"/>
              <a:gd name="T52" fmla="*/ 4426 w 6183"/>
              <a:gd name="T53" fmla="*/ 5502 h 5508"/>
              <a:gd name="T54" fmla="*/ 4351 w 6183"/>
              <a:gd name="T55" fmla="*/ 5508 h 5508"/>
              <a:gd name="T56" fmla="*/ 1831 w 6183"/>
              <a:gd name="T57" fmla="*/ 5508 h 5508"/>
              <a:gd name="T58" fmla="*/ 1756 w 6183"/>
              <a:gd name="T59" fmla="*/ 5502 h 5508"/>
              <a:gd name="T60" fmla="*/ 1681 w 6183"/>
              <a:gd name="T61" fmla="*/ 5487 h 5508"/>
              <a:gd name="T62" fmla="*/ 1612 w 6183"/>
              <a:gd name="T63" fmla="*/ 5463 h 5508"/>
              <a:gd name="T64" fmla="*/ 1546 w 6183"/>
              <a:gd name="T65" fmla="*/ 5431 h 5508"/>
              <a:gd name="T66" fmla="*/ 1484 w 6183"/>
              <a:gd name="T67" fmla="*/ 5390 h 5508"/>
              <a:gd name="T68" fmla="*/ 1428 w 6183"/>
              <a:gd name="T69" fmla="*/ 5341 h 5508"/>
              <a:gd name="T70" fmla="*/ 1379 w 6183"/>
              <a:gd name="T71" fmla="*/ 5285 h 5508"/>
              <a:gd name="T72" fmla="*/ 1336 w 6183"/>
              <a:gd name="T73" fmla="*/ 5223 h 5508"/>
              <a:gd name="T74" fmla="*/ 77 w 6183"/>
              <a:gd name="T75" fmla="*/ 3038 h 5508"/>
              <a:gd name="T76" fmla="*/ 43 w 6183"/>
              <a:gd name="T77" fmla="*/ 2971 h 5508"/>
              <a:gd name="T78" fmla="*/ 19 w 6183"/>
              <a:gd name="T79" fmla="*/ 2899 h 5508"/>
              <a:gd name="T80" fmla="*/ 6 w 6183"/>
              <a:gd name="T81" fmla="*/ 2826 h 5508"/>
              <a:gd name="T82" fmla="*/ 0 w 6183"/>
              <a:gd name="T83" fmla="*/ 2753 h 5508"/>
              <a:gd name="T84" fmla="*/ 0 w 6183"/>
              <a:gd name="T85" fmla="*/ 2753 h 5508"/>
              <a:gd name="T86" fmla="*/ 6 w 6183"/>
              <a:gd name="T87" fmla="*/ 2680 h 5508"/>
              <a:gd name="T88" fmla="*/ 19 w 6183"/>
              <a:gd name="T89" fmla="*/ 2607 h 5508"/>
              <a:gd name="T90" fmla="*/ 43 w 6183"/>
              <a:gd name="T91" fmla="*/ 2535 h 5508"/>
              <a:gd name="T92" fmla="*/ 77 w 6183"/>
              <a:gd name="T93" fmla="*/ 2468 h 5508"/>
              <a:gd name="T94" fmla="*/ 1336 w 6183"/>
              <a:gd name="T95" fmla="*/ 285 h 5508"/>
              <a:gd name="T96" fmla="*/ 1379 w 6183"/>
              <a:gd name="T97" fmla="*/ 222 h 5508"/>
              <a:gd name="T98" fmla="*/ 1428 w 6183"/>
              <a:gd name="T99" fmla="*/ 165 h 5508"/>
              <a:gd name="T100" fmla="*/ 1484 w 6183"/>
              <a:gd name="T101" fmla="*/ 116 h 5508"/>
              <a:gd name="T102" fmla="*/ 1546 w 6183"/>
              <a:gd name="T103" fmla="*/ 75 h 5508"/>
              <a:gd name="T104" fmla="*/ 1612 w 6183"/>
              <a:gd name="T105" fmla="*/ 43 h 5508"/>
              <a:gd name="T106" fmla="*/ 1681 w 6183"/>
              <a:gd name="T107" fmla="*/ 19 h 5508"/>
              <a:gd name="T108" fmla="*/ 1756 w 6183"/>
              <a:gd name="T109" fmla="*/ 4 h 5508"/>
              <a:gd name="T110" fmla="*/ 1831 w 6183"/>
              <a:gd name="T111" fmla="*/ 0 h 5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183" h="5508">
                <a:moveTo>
                  <a:pt x="1831" y="0"/>
                </a:moveTo>
                <a:lnTo>
                  <a:pt x="4351" y="0"/>
                </a:lnTo>
                <a:lnTo>
                  <a:pt x="4426" y="4"/>
                </a:lnTo>
                <a:lnTo>
                  <a:pt x="4500" y="19"/>
                </a:lnTo>
                <a:lnTo>
                  <a:pt x="4571" y="43"/>
                </a:lnTo>
                <a:lnTo>
                  <a:pt x="4636" y="75"/>
                </a:lnTo>
                <a:lnTo>
                  <a:pt x="4698" y="116"/>
                </a:lnTo>
                <a:lnTo>
                  <a:pt x="4755" y="165"/>
                </a:lnTo>
                <a:lnTo>
                  <a:pt x="4803" y="222"/>
                </a:lnTo>
                <a:lnTo>
                  <a:pt x="4847" y="285"/>
                </a:lnTo>
                <a:lnTo>
                  <a:pt x="6106" y="2468"/>
                </a:lnTo>
                <a:lnTo>
                  <a:pt x="6139" y="2535"/>
                </a:lnTo>
                <a:lnTo>
                  <a:pt x="6164" y="2607"/>
                </a:lnTo>
                <a:lnTo>
                  <a:pt x="6177" y="2680"/>
                </a:lnTo>
                <a:lnTo>
                  <a:pt x="6183" y="2753"/>
                </a:lnTo>
                <a:lnTo>
                  <a:pt x="6177" y="2826"/>
                </a:lnTo>
                <a:lnTo>
                  <a:pt x="6164" y="2899"/>
                </a:lnTo>
                <a:lnTo>
                  <a:pt x="6139" y="2971"/>
                </a:lnTo>
                <a:lnTo>
                  <a:pt x="6106" y="3038"/>
                </a:lnTo>
                <a:lnTo>
                  <a:pt x="4847" y="5223"/>
                </a:lnTo>
                <a:lnTo>
                  <a:pt x="4803" y="5285"/>
                </a:lnTo>
                <a:lnTo>
                  <a:pt x="4755" y="5341"/>
                </a:lnTo>
                <a:lnTo>
                  <a:pt x="4698" y="5390"/>
                </a:lnTo>
                <a:lnTo>
                  <a:pt x="4636" y="5431"/>
                </a:lnTo>
                <a:lnTo>
                  <a:pt x="4571" y="5463"/>
                </a:lnTo>
                <a:lnTo>
                  <a:pt x="4500" y="5487"/>
                </a:lnTo>
                <a:lnTo>
                  <a:pt x="4426" y="5502"/>
                </a:lnTo>
                <a:lnTo>
                  <a:pt x="4351" y="5508"/>
                </a:lnTo>
                <a:lnTo>
                  <a:pt x="1831" y="5508"/>
                </a:lnTo>
                <a:lnTo>
                  <a:pt x="1756" y="5502"/>
                </a:lnTo>
                <a:lnTo>
                  <a:pt x="1681" y="5487"/>
                </a:lnTo>
                <a:lnTo>
                  <a:pt x="1612" y="5463"/>
                </a:lnTo>
                <a:lnTo>
                  <a:pt x="1546" y="5431"/>
                </a:lnTo>
                <a:lnTo>
                  <a:pt x="1484" y="5390"/>
                </a:lnTo>
                <a:lnTo>
                  <a:pt x="1428" y="5341"/>
                </a:lnTo>
                <a:lnTo>
                  <a:pt x="1379" y="5285"/>
                </a:lnTo>
                <a:lnTo>
                  <a:pt x="1336" y="5223"/>
                </a:lnTo>
                <a:lnTo>
                  <a:pt x="77" y="3038"/>
                </a:lnTo>
                <a:lnTo>
                  <a:pt x="43" y="2971"/>
                </a:lnTo>
                <a:lnTo>
                  <a:pt x="19" y="2899"/>
                </a:lnTo>
                <a:lnTo>
                  <a:pt x="6" y="2826"/>
                </a:lnTo>
                <a:lnTo>
                  <a:pt x="0" y="2753"/>
                </a:lnTo>
                <a:lnTo>
                  <a:pt x="0" y="2753"/>
                </a:lnTo>
                <a:lnTo>
                  <a:pt x="6" y="2680"/>
                </a:lnTo>
                <a:lnTo>
                  <a:pt x="19" y="2607"/>
                </a:lnTo>
                <a:lnTo>
                  <a:pt x="43" y="2535"/>
                </a:lnTo>
                <a:lnTo>
                  <a:pt x="77" y="2468"/>
                </a:lnTo>
                <a:lnTo>
                  <a:pt x="1336" y="285"/>
                </a:lnTo>
                <a:lnTo>
                  <a:pt x="1379" y="222"/>
                </a:lnTo>
                <a:lnTo>
                  <a:pt x="1428" y="165"/>
                </a:lnTo>
                <a:lnTo>
                  <a:pt x="1484" y="116"/>
                </a:lnTo>
                <a:lnTo>
                  <a:pt x="1546" y="75"/>
                </a:lnTo>
                <a:lnTo>
                  <a:pt x="1612" y="43"/>
                </a:lnTo>
                <a:lnTo>
                  <a:pt x="1681" y="19"/>
                </a:lnTo>
                <a:lnTo>
                  <a:pt x="1756" y="4"/>
                </a:lnTo>
                <a:lnTo>
                  <a:pt x="1831" y="0"/>
                </a:lnTo>
                <a:close/>
              </a:path>
            </a:pathLst>
          </a:custGeom>
          <a:solidFill>
            <a:srgbClr val="F6CF0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 dirty="0">
              <a:solidFill>
                <a:srgbClr val="45454D"/>
              </a:solidFill>
              <a:latin typeface="Lato" panose="020F0502020204030203" pitchFamily="34" charset="0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D66C0F8-FED9-4790-AF88-817BB45B2F26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9953074" y="2558195"/>
            <a:ext cx="1234403" cy="1099422"/>
          </a:xfrm>
          <a:custGeom>
            <a:avLst/>
            <a:gdLst>
              <a:gd name="T0" fmla="*/ 1831 w 6183"/>
              <a:gd name="T1" fmla="*/ 0 h 5508"/>
              <a:gd name="T2" fmla="*/ 4351 w 6183"/>
              <a:gd name="T3" fmla="*/ 0 h 5508"/>
              <a:gd name="T4" fmla="*/ 4426 w 6183"/>
              <a:gd name="T5" fmla="*/ 4 h 5508"/>
              <a:gd name="T6" fmla="*/ 4500 w 6183"/>
              <a:gd name="T7" fmla="*/ 19 h 5508"/>
              <a:gd name="T8" fmla="*/ 4571 w 6183"/>
              <a:gd name="T9" fmla="*/ 43 h 5508"/>
              <a:gd name="T10" fmla="*/ 4636 w 6183"/>
              <a:gd name="T11" fmla="*/ 75 h 5508"/>
              <a:gd name="T12" fmla="*/ 4698 w 6183"/>
              <a:gd name="T13" fmla="*/ 116 h 5508"/>
              <a:gd name="T14" fmla="*/ 4755 w 6183"/>
              <a:gd name="T15" fmla="*/ 165 h 5508"/>
              <a:gd name="T16" fmla="*/ 4803 w 6183"/>
              <a:gd name="T17" fmla="*/ 222 h 5508"/>
              <a:gd name="T18" fmla="*/ 4847 w 6183"/>
              <a:gd name="T19" fmla="*/ 285 h 5508"/>
              <a:gd name="T20" fmla="*/ 6106 w 6183"/>
              <a:gd name="T21" fmla="*/ 2468 h 5508"/>
              <a:gd name="T22" fmla="*/ 6139 w 6183"/>
              <a:gd name="T23" fmla="*/ 2535 h 5508"/>
              <a:gd name="T24" fmla="*/ 6164 w 6183"/>
              <a:gd name="T25" fmla="*/ 2607 h 5508"/>
              <a:gd name="T26" fmla="*/ 6177 w 6183"/>
              <a:gd name="T27" fmla="*/ 2680 h 5508"/>
              <a:gd name="T28" fmla="*/ 6183 w 6183"/>
              <a:gd name="T29" fmla="*/ 2753 h 5508"/>
              <a:gd name="T30" fmla="*/ 6177 w 6183"/>
              <a:gd name="T31" fmla="*/ 2826 h 5508"/>
              <a:gd name="T32" fmla="*/ 6164 w 6183"/>
              <a:gd name="T33" fmla="*/ 2899 h 5508"/>
              <a:gd name="T34" fmla="*/ 6139 w 6183"/>
              <a:gd name="T35" fmla="*/ 2971 h 5508"/>
              <a:gd name="T36" fmla="*/ 6106 w 6183"/>
              <a:gd name="T37" fmla="*/ 3038 h 5508"/>
              <a:gd name="T38" fmla="*/ 4847 w 6183"/>
              <a:gd name="T39" fmla="*/ 5223 h 5508"/>
              <a:gd name="T40" fmla="*/ 4803 w 6183"/>
              <a:gd name="T41" fmla="*/ 5285 h 5508"/>
              <a:gd name="T42" fmla="*/ 4755 w 6183"/>
              <a:gd name="T43" fmla="*/ 5341 h 5508"/>
              <a:gd name="T44" fmla="*/ 4698 w 6183"/>
              <a:gd name="T45" fmla="*/ 5390 h 5508"/>
              <a:gd name="T46" fmla="*/ 4636 w 6183"/>
              <a:gd name="T47" fmla="*/ 5431 h 5508"/>
              <a:gd name="T48" fmla="*/ 4571 w 6183"/>
              <a:gd name="T49" fmla="*/ 5463 h 5508"/>
              <a:gd name="T50" fmla="*/ 4500 w 6183"/>
              <a:gd name="T51" fmla="*/ 5487 h 5508"/>
              <a:gd name="T52" fmla="*/ 4426 w 6183"/>
              <a:gd name="T53" fmla="*/ 5502 h 5508"/>
              <a:gd name="T54" fmla="*/ 4351 w 6183"/>
              <a:gd name="T55" fmla="*/ 5508 h 5508"/>
              <a:gd name="T56" fmla="*/ 1831 w 6183"/>
              <a:gd name="T57" fmla="*/ 5508 h 5508"/>
              <a:gd name="T58" fmla="*/ 1756 w 6183"/>
              <a:gd name="T59" fmla="*/ 5502 h 5508"/>
              <a:gd name="T60" fmla="*/ 1681 w 6183"/>
              <a:gd name="T61" fmla="*/ 5487 h 5508"/>
              <a:gd name="T62" fmla="*/ 1612 w 6183"/>
              <a:gd name="T63" fmla="*/ 5463 h 5508"/>
              <a:gd name="T64" fmla="*/ 1546 w 6183"/>
              <a:gd name="T65" fmla="*/ 5431 h 5508"/>
              <a:gd name="T66" fmla="*/ 1484 w 6183"/>
              <a:gd name="T67" fmla="*/ 5390 h 5508"/>
              <a:gd name="T68" fmla="*/ 1428 w 6183"/>
              <a:gd name="T69" fmla="*/ 5341 h 5508"/>
              <a:gd name="T70" fmla="*/ 1379 w 6183"/>
              <a:gd name="T71" fmla="*/ 5285 h 5508"/>
              <a:gd name="T72" fmla="*/ 1336 w 6183"/>
              <a:gd name="T73" fmla="*/ 5223 h 5508"/>
              <a:gd name="T74" fmla="*/ 77 w 6183"/>
              <a:gd name="T75" fmla="*/ 3038 h 5508"/>
              <a:gd name="T76" fmla="*/ 43 w 6183"/>
              <a:gd name="T77" fmla="*/ 2971 h 5508"/>
              <a:gd name="T78" fmla="*/ 19 w 6183"/>
              <a:gd name="T79" fmla="*/ 2899 h 5508"/>
              <a:gd name="T80" fmla="*/ 6 w 6183"/>
              <a:gd name="T81" fmla="*/ 2826 h 5508"/>
              <a:gd name="T82" fmla="*/ 0 w 6183"/>
              <a:gd name="T83" fmla="*/ 2753 h 5508"/>
              <a:gd name="T84" fmla="*/ 0 w 6183"/>
              <a:gd name="T85" fmla="*/ 2753 h 5508"/>
              <a:gd name="T86" fmla="*/ 6 w 6183"/>
              <a:gd name="T87" fmla="*/ 2680 h 5508"/>
              <a:gd name="T88" fmla="*/ 19 w 6183"/>
              <a:gd name="T89" fmla="*/ 2607 h 5508"/>
              <a:gd name="T90" fmla="*/ 43 w 6183"/>
              <a:gd name="T91" fmla="*/ 2535 h 5508"/>
              <a:gd name="T92" fmla="*/ 77 w 6183"/>
              <a:gd name="T93" fmla="*/ 2468 h 5508"/>
              <a:gd name="T94" fmla="*/ 1336 w 6183"/>
              <a:gd name="T95" fmla="*/ 285 h 5508"/>
              <a:gd name="T96" fmla="*/ 1379 w 6183"/>
              <a:gd name="T97" fmla="*/ 222 h 5508"/>
              <a:gd name="T98" fmla="*/ 1428 w 6183"/>
              <a:gd name="T99" fmla="*/ 165 h 5508"/>
              <a:gd name="T100" fmla="*/ 1484 w 6183"/>
              <a:gd name="T101" fmla="*/ 116 h 5508"/>
              <a:gd name="T102" fmla="*/ 1546 w 6183"/>
              <a:gd name="T103" fmla="*/ 75 h 5508"/>
              <a:gd name="T104" fmla="*/ 1612 w 6183"/>
              <a:gd name="T105" fmla="*/ 43 h 5508"/>
              <a:gd name="T106" fmla="*/ 1681 w 6183"/>
              <a:gd name="T107" fmla="*/ 19 h 5508"/>
              <a:gd name="T108" fmla="*/ 1756 w 6183"/>
              <a:gd name="T109" fmla="*/ 4 h 5508"/>
              <a:gd name="T110" fmla="*/ 1831 w 6183"/>
              <a:gd name="T111" fmla="*/ 0 h 5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183" h="5508">
                <a:moveTo>
                  <a:pt x="1831" y="0"/>
                </a:moveTo>
                <a:lnTo>
                  <a:pt x="4351" y="0"/>
                </a:lnTo>
                <a:lnTo>
                  <a:pt x="4426" y="4"/>
                </a:lnTo>
                <a:lnTo>
                  <a:pt x="4500" y="19"/>
                </a:lnTo>
                <a:lnTo>
                  <a:pt x="4571" y="43"/>
                </a:lnTo>
                <a:lnTo>
                  <a:pt x="4636" y="75"/>
                </a:lnTo>
                <a:lnTo>
                  <a:pt x="4698" y="116"/>
                </a:lnTo>
                <a:lnTo>
                  <a:pt x="4755" y="165"/>
                </a:lnTo>
                <a:lnTo>
                  <a:pt x="4803" y="222"/>
                </a:lnTo>
                <a:lnTo>
                  <a:pt x="4847" y="285"/>
                </a:lnTo>
                <a:lnTo>
                  <a:pt x="6106" y="2468"/>
                </a:lnTo>
                <a:lnTo>
                  <a:pt x="6139" y="2535"/>
                </a:lnTo>
                <a:lnTo>
                  <a:pt x="6164" y="2607"/>
                </a:lnTo>
                <a:lnTo>
                  <a:pt x="6177" y="2680"/>
                </a:lnTo>
                <a:lnTo>
                  <a:pt x="6183" y="2753"/>
                </a:lnTo>
                <a:lnTo>
                  <a:pt x="6177" y="2826"/>
                </a:lnTo>
                <a:lnTo>
                  <a:pt x="6164" y="2899"/>
                </a:lnTo>
                <a:lnTo>
                  <a:pt x="6139" y="2971"/>
                </a:lnTo>
                <a:lnTo>
                  <a:pt x="6106" y="3038"/>
                </a:lnTo>
                <a:lnTo>
                  <a:pt x="4847" y="5223"/>
                </a:lnTo>
                <a:lnTo>
                  <a:pt x="4803" y="5285"/>
                </a:lnTo>
                <a:lnTo>
                  <a:pt x="4755" y="5341"/>
                </a:lnTo>
                <a:lnTo>
                  <a:pt x="4698" y="5390"/>
                </a:lnTo>
                <a:lnTo>
                  <a:pt x="4636" y="5431"/>
                </a:lnTo>
                <a:lnTo>
                  <a:pt x="4571" y="5463"/>
                </a:lnTo>
                <a:lnTo>
                  <a:pt x="4500" y="5487"/>
                </a:lnTo>
                <a:lnTo>
                  <a:pt x="4426" y="5502"/>
                </a:lnTo>
                <a:lnTo>
                  <a:pt x="4351" y="5508"/>
                </a:lnTo>
                <a:lnTo>
                  <a:pt x="1831" y="5508"/>
                </a:lnTo>
                <a:lnTo>
                  <a:pt x="1756" y="5502"/>
                </a:lnTo>
                <a:lnTo>
                  <a:pt x="1681" y="5487"/>
                </a:lnTo>
                <a:lnTo>
                  <a:pt x="1612" y="5463"/>
                </a:lnTo>
                <a:lnTo>
                  <a:pt x="1546" y="5431"/>
                </a:lnTo>
                <a:lnTo>
                  <a:pt x="1484" y="5390"/>
                </a:lnTo>
                <a:lnTo>
                  <a:pt x="1428" y="5341"/>
                </a:lnTo>
                <a:lnTo>
                  <a:pt x="1379" y="5285"/>
                </a:lnTo>
                <a:lnTo>
                  <a:pt x="1336" y="5223"/>
                </a:lnTo>
                <a:lnTo>
                  <a:pt x="77" y="3038"/>
                </a:lnTo>
                <a:lnTo>
                  <a:pt x="43" y="2971"/>
                </a:lnTo>
                <a:lnTo>
                  <a:pt x="19" y="2899"/>
                </a:lnTo>
                <a:lnTo>
                  <a:pt x="6" y="2826"/>
                </a:lnTo>
                <a:lnTo>
                  <a:pt x="0" y="2753"/>
                </a:lnTo>
                <a:lnTo>
                  <a:pt x="0" y="2753"/>
                </a:lnTo>
                <a:lnTo>
                  <a:pt x="6" y="2680"/>
                </a:lnTo>
                <a:lnTo>
                  <a:pt x="19" y="2607"/>
                </a:lnTo>
                <a:lnTo>
                  <a:pt x="43" y="2535"/>
                </a:lnTo>
                <a:lnTo>
                  <a:pt x="77" y="2468"/>
                </a:lnTo>
                <a:lnTo>
                  <a:pt x="1336" y="285"/>
                </a:lnTo>
                <a:lnTo>
                  <a:pt x="1379" y="222"/>
                </a:lnTo>
                <a:lnTo>
                  <a:pt x="1428" y="165"/>
                </a:lnTo>
                <a:lnTo>
                  <a:pt x="1484" y="116"/>
                </a:lnTo>
                <a:lnTo>
                  <a:pt x="1546" y="75"/>
                </a:lnTo>
                <a:lnTo>
                  <a:pt x="1612" y="43"/>
                </a:lnTo>
                <a:lnTo>
                  <a:pt x="1681" y="19"/>
                </a:lnTo>
                <a:lnTo>
                  <a:pt x="1756" y="4"/>
                </a:lnTo>
                <a:lnTo>
                  <a:pt x="1831" y="0"/>
                </a:lnTo>
                <a:close/>
              </a:path>
            </a:pathLst>
          </a:custGeom>
          <a:solidFill>
            <a:srgbClr val="F6CF0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 dirty="0">
              <a:solidFill>
                <a:srgbClr val="45454D"/>
              </a:solidFill>
              <a:latin typeface="Lato" panose="020F050202020403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F1560B-FC41-4ADF-BE20-901389E61B69}"/>
              </a:ext>
            </a:extLst>
          </p:cNvPr>
          <p:cNvGrpSpPr/>
          <p:nvPr/>
        </p:nvGrpSpPr>
        <p:grpSpPr>
          <a:xfrm>
            <a:off x="10412545" y="2875209"/>
            <a:ext cx="315459" cy="421092"/>
            <a:chOff x="2639219" y="3510757"/>
            <a:chExt cx="348456" cy="465138"/>
          </a:xfrm>
          <a:solidFill>
            <a:schemeClr val="bg1"/>
          </a:solidFill>
        </p:grpSpPr>
        <p:sp>
          <p:nvSpPr>
            <p:cNvPr id="12" name="AutoShape 115">
              <a:extLst>
                <a:ext uri="{FF2B5EF4-FFF2-40B4-BE49-F238E27FC236}">
                  <a16:creationId xmlns:a16="http://schemas.microsoft.com/office/drawing/2014/main" id="{5BEE32A7-D34E-416E-9275-95DC36C75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9219" y="3510757"/>
              <a:ext cx="348456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4545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0"/>
                <a:sym typeface="Gill Sans" charset="0"/>
              </a:endParaRPr>
            </a:p>
          </p:txBody>
        </p:sp>
        <p:sp>
          <p:nvSpPr>
            <p:cNvPr id="13" name="AutoShape 116">
              <a:extLst>
                <a:ext uri="{FF2B5EF4-FFF2-40B4-BE49-F238E27FC236}">
                  <a16:creationId xmlns:a16="http://schemas.microsoft.com/office/drawing/2014/main" id="{3932A45F-B384-40A9-942C-DCD3FAA8A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475" y="3786982"/>
              <a:ext cx="57944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4545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0"/>
                <a:sym typeface="Gill Sans" charset="0"/>
              </a:endParaRPr>
            </a:p>
          </p:txBody>
        </p:sp>
      </p:grpSp>
      <p:sp>
        <p:nvSpPr>
          <p:cNvPr id="14" name="AutoShape 117">
            <a:extLst>
              <a:ext uri="{FF2B5EF4-FFF2-40B4-BE49-F238E27FC236}">
                <a16:creationId xmlns:a16="http://schemas.microsoft.com/office/drawing/2014/main" id="{7745E09B-93BE-452F-9F59-05C7DB353F8D}"/>
              </a:ext>
            </a:extLst>
          </p:cNvPr>
          <p:cNvSpPr>
            <a:spLocks/>
          </p:cNvSpPr>
          <p:nvPr/>
        </p:nvSpPr>
        <p:spPr bwMode="auto">
          <a:xfrm>
            <a:off x="8542786" y="3787473"/>
            <a:ext cx="420373" cy="315459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45454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ato" panose="020F0502020204030203" pitchFamily="34" charset="0"/>
              <a:sym typeface="Gill Sans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DEB3A4-C7B5-48CE-816F-336F40D95432}"/>
              </a:ext>
            </a:extLst>
          </p:cNvPr>
          <p:cNvGrpSpPr/>
          <p:nvPr/>
        </p:nvGrpSpPr>
        <p:grpSpPr>
          <a:xfrm>
            <a:off x="6728717" y="4447018"/>
            <a:ext cx="421092" cy="420373"/>
            <a:chOff x="2581275" y="2582069"/>
            <a:chExt cx="465138" cy="464344"/>
          </a:xfrm>
          <a:solidFill>
            <a:schemeClr val="bg1"/>
          </a:solidFill>
        </p:grpSpPr>
        <p:sp>
          <p:nvSpPr>
            <p:cNvPr id="16" name="AutoShape 128">
              <a:extLst>
                <a:ext uri="{FF2B5EF4-FFF2-40B4-BE49-F238E27FC236}">
                  <a16:creationId xmlns:a16="http://schemas.microsoft.com/office/drawing/2014/main" id="{C4A8067D-BBD4-49B0-91E9-A835DCE2A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275" y="2582069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4545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0"/>
                <a:sym typeface="Gill Sans" charset="0"/>
              </a:endParaRPr>
            </a:p>
          </p:txBody>
        </p:sp>
        <p:sp>
          <p:nvSpPr>
            <p:cNvPr id="17" name="AutoShape 129">
              <a:extLst>
                <a:ext uri="{FF2B5EF4-FFF2-40B4-BE49-F238E27FC236}">
                  <a16:creationId xmlns:a16="http://schemas.microsoft.com/office/drawing/2014/main" id="{B5D0500C-DC06-4576-9C91-075C9E8A0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788" y="2640013"/>
              <a:ext cx="115888" cy="115888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4545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0"/>
                <a:sym typeface="Gill Sans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CC2E5E-5025-480D-972F-8E9B054C6D0C}"/>
              </a:ext>
            </a:extLst>
          </p:cNvPr>
          <p:cNvGrpSpPr/>
          <p:nvPr/>
        </p:nvGrpSpPr>
        <p:grpSpPr>
          <a:xfrm>
            <a:off x="4908004" y="5300504"/>
            <a:ext cx="420373" cy="368635"/>
            <a:chOff x="1640798" y="2149003"/>
            <a:chExt cx="464344" cy="407194"/>
          </a:xfrm>
          <a:solidFill>
            <a:schemeClr val="bg1"/>
          </a:solidFill>
        </p:grpSpPr>
        <p:sp>
          <p:nvSpPr>
            <p:cNvPr id="19" name="AutoShape 147">
              <a:extLst>
                <a:ext uri="{FF2B5EF4-FFF2-40B4-BE49-F238E27FC236}">
                  <a16:creationId xmlns:a16="http://schemas.microsoft.com/office/drawing/2014/main" id="{673254C4-60D2-4C2D-80EB-7F9948351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798" y="2149003"/>
              <a:ext cx="464344" cy="407194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4545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0"/>
                <a:sym typeface="Gill Sans" charset="0"/>
              </a:endParaRPr>
            </a:p>
          </p:txBody>
        </p:sp>
        <p:sp>
          <p:nvSpPr>
            <p:cNvPr id="20" name="AutoShape 148">
              <a:extLst>
                <a:ext uri="{FF2B5EF4-FFF2-40B4-BE49-F238E27FC236}">
                  <a16:creationId xmlns:a16="http://schemas.microsoft.com/office/drawing/2014/main" id="{CB9966F2-A958-4A84-898C-E4A20BA56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029" y="2222028"/>
              <a:ext cx="69056" cy="690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4545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0"/>
                <a:sym typeface="Gill Sans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3CDC6D3-CB36-40FB-BA80-FE82066813E9}"/>
              </a:ext>
            </a:extLst>
          </p:cNvPr>
          <p:cNvSpPr txBox="1"/>
          <p:nvPr/>
        </p:nvSpPr>
        <p:spPr>
          <a:xfrm>
            <a:off x="4651651" y="6130139"/>
            <a:ext cx="933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45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1</a:t>
            </a:r>
            <a:endParaRPr lang="id-ID" sz="1600" b="1" dirty="0">
              <a:solidFill>
                <a:srgbClr val="4545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4D8F5A-91AE-409B-BB03-7B140F20845C}"/>
              </a:ext>
            </a:extLst>
          </p:cNvPr>
          <p:cNvSpPr txBox="1"/>
          <p:nvPr/>
        </p:nvSpPr>
        <p:spPr>
          <a:xfrm>
            <a:off x="6469131" y="5330585"/>
            <a:ext cx="933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45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2</a:t>
            </a:r>
            <a:endParaRPr lang="id-ID" sz="1600" b="1" dirty="0">
              <a:solidFill>
                <a:srgbClr val="4545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945613-9B80-4B61-A8A3-5FC443B4B5E6}"/>
              </a:ext>
            </a:extLst>
          </p:cNvPr>
          <p:cNvSpPr txBox="1"/>
          <p:nvPr/>
        </p:nvSpPr>
        <p:spPr>
          <a:xfrm>
            <a:off x="8286433" y="4530705"/>
            <a:ext cx="933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45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</a:t>
            </a:r>
            <a:endParaRPr lang="id-ID" sz="1600" b="1" dirty="0">
              <a:solidFill>
                <a:srgbClr val="4545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F6972D-47CF-4D97-BC2A-34F7E2EFDE65}"/>
              </a:ext>
            </a:extLst>
          </p:cNvPr>
          <p:cNvSpPr txBox="1"/>
          <p:nvPr/>
        </p:nvSpPr>
        <p:spPr>
          <a:xfrm>
            <a:off x="10077507" y="3725108"/>
            <a:ext cx="933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45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4</a:t>
            </a:r>
            <a:endParaRPr lang="id-ID" sz="1600" b="1" dirty="0">
              <a:solidFill>
                <a:srgbClr val="4545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FB59A0-CD56-4DF5-A4C6-164491A36C2F}"/>
              </a:ext>
            </a:extLst>
          </p:cNvPr>
          <p:cNvSpPr txBox="1"/>
          <p:nvPr/>
        </p:nvSpPr>
        <p:spPr>
          <a:xfrm>
            <a:off x="4406122" y="3041799"/>
            <a:ext cx="1117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60AFDD-2BF2-4610-80B4-D9F5AB5CBDB0}"/>
              </a:ext>
            </a:extLst>
          </p:cNvPr>
          <p:cNvSpPr/>
          <p:nvPr/>
        </p:nvSpPr>
        <p:spPr>
          <a:xfrm>
            <a:off x="4413308" y="3419714"/>
            <a:ext cx="1403930" cy="66684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lorem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ipsum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dolor </a:t>
            </a:r>
            <a:endParaRPr lang="id-ID" sz="1400" b="0" i="0" u="none" strike="noStrike" baseline="30000" dirty="0">
              <a:solidFill>
                <a:srgbClr val="45454D"/>
              </a:solidFill>
              <a:latin typeface="Lato" panose="020F0502020204030203" pitchFamily="34" charset="0"/>
            </a:endParaRPr>
          </a:p>
          <a:p>
            <a:pPr algn="just"/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sit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amet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,</a:t>
            </a:r>
            <a:r>
              <a:rPr lang="id-ID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consectetuer</a:t>
            </a:r>
            <a:endParaRPr lang="id-ID" sz="1400" b="0" i="0" u="none" strike="noStrike" baseline="30000" dirty="0">
              <a:solidFill>
                <a:srgbClr val="45454D"/>
              </a:solidFill>
              <a:latin typeface="Lato" panose="020F0502020204030203" pitchFamily="34" charset="0"/>
            </a:endParaRPr>
          </a:p>
          <a:p>
            <a:pPr algn="just"/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adipiscing</a:t>
            </a:r>
            <a:r>
              <a:rPr lang="id-ID" sz="1400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</a:t>
            </a:r>
          </a:p>
          <a:p>
            <a:pPr algn="just"/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elit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,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nonummy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nibh</a:t>
            </a:r>
            <a:r>
              <a:rPr lang="id-ID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,</a:t>
            </a:r>
            <a:endParaRPr lang="en-US" sz="1200" b="0" i="0" u="none" strike="noStrike" baseline="30000" dirty="0">
              <a:solidFill>
                <a:srgbClr val="45454D"/>
              </a:solidFill>
              <a:latin typeface="Lato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9CF5EE-E65C-4E8B-BFF1-F9777B9AA29E}"/>
              </a:ext>
            </a:extLst>
          </p:cNvPr>
          <p:cNvSpPr txBox="1"/>
          <p:nvPr/>
        </p:nvSpPr>
        <p:spPr>
          <a:xfrm>
            <a:off x="6179621" y="2118993"/>
            <a:ext cx="1117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E41140-9F38-4207-AD86-B960E131E6CB}"/>
              </a:ext>
            </a:extLst>
          </p:cNvPr>
          <p:cNvSpPr/>
          <p:nvPr/>
        </p:nvSpPr>
        <p:spPr>
          <a:xfrm>
            <a:off x="6227479" y="2479558"/>
            <a:ext cx="1403930" cy="66684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lorem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ipsum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dolor </a:t>
            </a:r>
            <a:endParaRPr lang="id-ID" sz="1400" b="0" i="0" u="none" strike="noStrike" baseline="30000" dirty="0">
              <a:solidFill>
                <a:srgbClr val="45454D"/>
              </a:solidFill>
              <a:latin typeface="Lato" panose="020F0502020204030203" pitchFamily="34" charset="0"/>
            </a:endParaRPr>
          </a:p>
          <a:p>
            <a:pPr algn="just"/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sit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amet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,</a:t>
            </a:r>
            <a:r>
              <a:rPr lang="id-ID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consectetuer</a:t>
            </a:r>
            <a:endParaRPr lang="id-ID" sz="1400" b="0" i="0" u="none" strike="noStrike" baseline="30000" dirty="0">
              <a:solidFill>
                <a:srgbClr val="45454D"/>
              </a:solidFill>
              <a:latin typeface="Lato" panose="020F0502020204030203" pitchFamily="34" charset="0"/>
            </a:endParaRPr>
          </a:p>
          <a:p>
            <a:pPr algn="just"/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adipiscing</a:t>
            </a:r>
            <a:r>
              <a:rPr lang="id-ID" sz="1400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</a:t>
            </a:r>
          </a:p>
          <a:p>
            <a:pPr algn="just"/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elit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,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nonummy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nibh</a:t>
            </a:r>
            <a:r>
              <a:rPr lang="id-ID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,</a:t>
            </a:r>
            <a:endParaRPr lang="en-US" sz="1200" b="0" i="0" u="none" strike="noStrike" baseline="30000" dirty="0">
              <a:solidFill>
                <a:srgbClr val="45454D"/>
              </a:solidFill>
              <a:latin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C92E8C-2BD4-4EB4-A66B-2792D2185614}"/>
              </a:ext>
            </a:extLst>
          </p:cNvPr>
          <p:cNvSpPr txBox="1"/>
          <p:nvPr/>
        </p:nvSpPr>
        <p:spPr>
          <a:xfrm>
            <a:off x="8109701" y="1121907"/>
            <a:ext cx="1117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980424-AA80-43B4-AEC6-B2C0695EA188}"/>
              </a:ext>
            </a:extLst>
          </p:cNvPr>
          <p:cNvSpPr/>
          <p:nvPr/>
        </p:nvSpPr>
        <p:spPr>
          <a:xfrm>
            <a:off x="8141794" y="1474912"/>
            <a:ext cx="1403930" cy="66684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lorem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ipsum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dolor </a:t>
            </a:r>
            <a:endParaRPr lang="id-ID" sz="1400" b="0" i="0" u="none" strike="noStrike" baseline="30000" dirty="0">
              <a:solidFill>
                <a:srgbClr val="45454D"/>
              </a:solidFill>
              <a:latin typeface="Lato" panose="020F0502020204030203" pitchFamily="34" charset="0"/>
            </a:endParaRPr>
          </a:p>
          <a:p>
            <a:pPr algn="just"/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sit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amet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,</a:t>
            </a:r>
            <a:r>
              <a:rPr lang="id-ID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consectetuer</a:t>
            </a:r>
            <a:endParaRPr lang="id-ID" sz="1400" b="0" i="0" u="none" strike="noStrike" baseline="30000" dirty="0">
              <a:solidFill>
                <a:srgbClr val="45454D"/>
              </a:solidFill>
              <a:latin typeface="Lato" panose="020F0502020204030203" pitchFamily="34" charset="0"/>
            </a:endParaRPr>
          </a:p>
          <a:p>
            <a:pPr algn="just"/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adipiscing</a:t>
            </a:r>
            <a:r>
              <a:rPr lang="id-ID" sz="1400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</a:t>
            </a:r>
          </a:p>
          <a:p>
            <a:pPr algn="just"/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elit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,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nonummy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nibh</a:t>
            </a:r>
            <a:r>
              <a:rPr lang="id-ID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,</a:t>
            </a:r>
            <a:endParaRPr lang="en-US" sz="1200" b="0" i="0" u="none" strike="noStrike" baseline="30000" dirty="0">
              <a:solidFill>
                <a:srgbClr val="45454D"/>
              </a:solidFill>
              <a:latin typeface="Lato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8C852-E967-4293-BBA1-C8E316FC7D02}"/>
              </a:ext>
            </a:extLst>
          </p:cNvPr>
          <p:cNvSpPr txBox="1"/>
          <p:nvPr/>
        </p:nvSpPr>
        <p:spPr>
          <a:xfrm>
            <a:off x="9857699" y="532156"/>
            <a:ext cx="1117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8290BE-C38F-4FDB-900D-CC5F78D5DEDB}"/>
              </a:ext>
            </a:extLst>
          </p:cNvPr>
          <p:cNvSpPr/>
          <p:nvPr/>
        </p:nvSpPr>
        <p:spPr>
          <a:xfrm>
            <a:off x="9894538" y="894801"/>
            <a:ext cx="1403930" cy="666849"/>
          </a:xfrm>
          <a:prstGeom prst="rect">
            <a:avLst/>
          </a:prstGeom>
          <a:ln>
            <a:noFill/>
          </a:ln>
        </p:spPr>
        <p:txBody>
          <a:bodyPr wrap="square" numCol="1">
            <a:spAutoFit/>
          </a:bodyPr>
          <a:lstStyle/>
          <a:p>
            <a:pPr algn="just"/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lorem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ipsum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dolor </a:t>
            </a:r>
            <a:endParaRPr lang="id-ID" sz="1400" b="0" i="0" u="none" strike="noStrike" baseline="30000" dirty="0">
              <a:solidFill>
                <a:srgbClr val="45454D"/>
              </a:solidFill>
              <a:latin typeface="Lato" panose="020F0502020204030203" pitchFamily="34" charset="0"/>
            </a:endParaRPr>
          </a:p>
          <a:p>
            <a:pPr algn="just"/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sit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amet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,</a:t>
            </a:r>
            <a:r>
              <a:rPr lang="id-ID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consectetuer</a:t>
            </a:r>
            <a:endParaRPr lang="id-ID" sz="1400" b="0" i="0" u="none" strike="noStrike" baseline="30000" dirty="0">
              <a:solidFill>
                <a:srgbClr val="45454D"/>
              </a:solidFill>
              <a:latin typeface="Lato" panose="020F0502020204030203" pitchFamily="34" charset="0"/>
            </a:endParaRPr>
          </a:p>
          <a:p>
            <a:pPr algn="just"/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adipiscing</a:t>
            </a:r>
            <a:r>
              <a:rPr lang="id-ID" sz="1400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</a:t>
            </a:r>
          </a:p>
          <a:p>
            <a:pPr algn="just"/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elit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,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nonummy</a:t>
            </a:r>
            <a:r>
              <a:rPr lang="en-US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 </a:t>
            </a:r>
            <a:r>
              <a:rPr lang="en-US" sz="1400" b="0" i="0" u="none" strike="noStrike" baseline="30000" dirty="0" err="1">
                <a:solidFill>
                  <a:srgbClr val="45454D"/>
                </a:solidFill>
                <a:latin typeface="Lato" panose="020F0502020204030203" pitchFamily="34" charset="0"/>
              </a:rPr>
              <a:t>nibh</a:t>
            </a:r>
            <a:r>
              <a:rPr lang="id-ID" sz="1400" b="0" i="0" u="none" strike="noStrike" baseline="30000" dirty="0">
                <a:solidFill>
                  <a:srgbClr val="45454D"/>
                </a:solidFill>
                <a:latin typeface="Lato" panose="020F0502020204030203" pitchFamily="34" charset="0"/>
              </a:rPr>
              <a:t>,</a:t>
            </a:r>
            <a:endParaRPr lang="en-US" sz="1200" b="0" i="0" u="none" strike="noStrike" baseline="30000" dirty="0">
              <a:solidFill>
                <a:srgbClr val="45454D"/>
              </a:solidFill>
              <a:latin typeface="Lato" panose="020F0502020204030203" pitchFamily="34" charset="0"/>
            </a:endParaRPr>
          </a:p>
        </p:txBody>
      </p:sp>
      <p:sp>
        <p:nvSpPr>
          <p:cNvPr id="33" name="Title 11">
            <a:extLst>
              <a:ext uri="{FF2B5EF4-FFF2-40B4-BE49-F238E27FC236}">
                <a16:creationId xmlns:a16="http://schemas.microsoft.com/office/drawing/2014/main" id="{8B927CC3-F23B-4644-B833-530D8F89595E}"/>
              </a:ext>
            </a:extLst>
          </p:cNvPr>
          <p:cNvSpPr txBox="1">
            <a:spLocks/>
          </p:cNvSpPr>
          <p:nvPr/>
        </p:nvSpPr>
        <p:spPr>
          <a:xfrm>
            <a:off x="1145747" y="2220754"/>
            <a:ext cx="2187986" cy="672830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1600" b="1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</a:t>
            </a:r>
            <a:endParaRPr lang="en-US" sz="1600" b="1" dirty="0">
              <a:solidFill>
                <a:srgbClr val="45454D"/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1EC935-E8D3-4E6F-B045-31617B5E7D06}"/>
              </a:ext>
            </a:extLst>
          </p:cNvPr>
          <p:cNvSpPr/>
          <p:nvPr/>
        </p:nvSpPr>
        <p:spPr>
          <a:xfrm>
            <a:off x="1604619" y="2981153"/>
            <a:ext cx="1682886" cy="246221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r"/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erat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en-US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id-ID" sz="1400" dirty="0">
                <a:solidFill>
                  <a:srgbClr val="45454D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400" dirty="0">
              <a:solidFill>
                <a:srgbClr val="45454D"/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1751188" y="606211"/>
            <a:ext cx="814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Infographic Slide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5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E740B0-F9EB-49D1-812B-9AEE664D4158}"/>
              </a:ext>
            </a:extLst>
          </p:cNvPr>
          <p:cNvGrpSpPr/>
          <p:nvPr/>
        </p:nvGrpSpPr>
        <p:grpSpPr>
          <a:xfrm>
            <a:off x="1220396" y="2209719"/>
            <a:ext cx="4875603" cy="3187457"/>
            <a:chOff x="5157992" y="1665629"/>
            <a:chExt cx="2936367" cy="1919171"/>
          </a:xfrm>
          <a:solidFill>
            <a:srgbClr val="45454D"/>
          </a:solidFill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773186AF-17FE-431C-906E-E9F10A2B9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8" y="1665629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DF0431FC-A216-4454-9462-A77D26CA9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5" y="2621841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C3E140F-1418-43AC-AF7B-06C349D69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1" y="2696045"/>
              <a:ext cx="762272" cy="752153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160E1F5-936C-4B23-BC6A-7D22C1B3D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2" y="2574620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F8A848E-CC18-4ED9-9A23-19F7489E8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2" y="2105790"/>
              <a:ext cx="433415" cy="750467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C961292-583E-4113-9003-7FA89CCEB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8" y="2660630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CD84B78-D43F-489A-8A29-67826D56D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0" y="2454884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E328A27-24ED-45C9-B1A5-61C6BD8F8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8" y="2242392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18B9A3C-12C6-4EA4-9BBF-E1CFE82CF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39" y="2040019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5523B8E-ED23-4BE9-9491-FBFF64A00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2" y="2058569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3E8C245-2907-41A1-B8D3-4D20D5F21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7" y="1829213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6596640-3A99-40AF-90D0-DF8C41B29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4" y="2348638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246006E-CAA4-4B25-BB86-388569402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6" y="2235646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9A4C644-8EA8-4218-AF6D-258C12534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4" y="2164816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60044A5-C022-4E7A-89FF-5639C4ECA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1" y="1830900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B11D2D8-C541-4D82-9240-E1E540EA0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2" y="1731400"/>
              <a:ext cx="325483" cy="532915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88B20EA-B561-46E0-B1BC-8F3F2BB31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1" y="1743205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449E1E-52FF-4397-AF16-9ABFB759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5" y="1787053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9C4F784-759F-4A37-8CE8-8AEC1BE9B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6" y="2002918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E02C862-53D0-4457-A573-2028560D4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6" y="1982680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BB79D3D-C938-4652-9CDA-A0E2108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89" y="1960756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A94CC7D-F979-4AE3-BF3F-3287BBBEE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48" y="2188426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B21E7E2-9704-46EC-8D8C-E12DEA49A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0" y="2179993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A446D93-E9E8-469F-B7A0-0CF2787BD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48" y="2119281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1BA3563-F9E9-4CB9-9B7D-09D9BB5E4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09" y="2205290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2A04E7D-1360-4E74-976E-9BE9B031B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7" y="2269376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6215705-BB64-46CC-BB5F-4B3792C0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6" y="2378994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5C7935D-5A44-4B13-944E-5CF0A3C4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5" y="2227213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4A56801-2F89-4970-80E5-E72427437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1" y="3051885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7145626-A05A-40D6-9252-F2317B6B6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5" y="2950697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42B132C-45A4-4886-ABA4-BC516A59F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3" y="2707850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34E5BBE-E5EA-4698-A961-8ECDA4294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4" y="2657257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B7625C6-C474-4779-96DD-DF44A34A8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7" y="2606663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661AB2F-CDC7-4395-9B6E-DE6853CCC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49" y="2775308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9BC6185-2C91-4F8C-959B-E654951D2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0" y="2432960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A73FE70-0E39-4963-AB14-8D6796B2B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1" y="2750011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48B249F-81B3-4A52-A40D-FA26C414C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8" y="2788799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89F19ED-21FB-4CB3-BE3C-5083C34B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19" y="2800604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98CCBE8-EE37-472A-A277-32BB4D06C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58" y="2387426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CB57519-6C75-45CD-B23C-BFD86B3EB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0" y="2367189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08A32FD-3E84-4939-8E2B-9ED09D4FD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3" y="2498731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3301275-6603-4AE7-8FBC-9FDFC7A8E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7" y="2426214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F104481C-D023-450D-86DE-B4632A1D6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2" y="1820781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6" name="Line 48">
              <a:extLst>
                <a:ext uri="{FF2B5EF4-FFF2-40B4-BE49-F238E27FC236}">
                  <a16:creationId xmlns:a16="http://schemas.microsoft.com/office/drawing/2014/main" id="{BAB02D85-8BBA-4825-9E2A-DF7EC9105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7" name="Line 49">
              <a:extLst>
                <a:ext uri="{FF2B5EF4-FFF2-40B4-BE49-F238E27FC236}">
                  <a16:creationId xmlns:a16="http://schemas.microsoft.com/office/drawing/2014/main" id="{14589C29-F651-49D9-A5B3-15B96018F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D972529-BED7-4FA8-9DB1-DC135C217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4" y="1940519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D0261F51-EC59-4931-82A8-9ABB970F2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79" y="1986053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1ED880C-1F1E-421E-8DCD-EA617DEFD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3" y="2274434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AFB66EE-EA2F-4F51-88CF-C2C026DBA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6" y="2319969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A32FA4B-D04C-49AA-B922-F5318FD29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28" y="2282867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1EAB91D5-AB3F-4C9D-9BC5-3D9AC9CF0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0" y="2198544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1CEE4C0-AFD9-4C5F-9607-4100D9CF7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2" y="3013096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C801C51-CA66-474E-BD55-27529DB66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9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6726043" y="2714474"/>
            <a:ext cx="4794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took a galley of type and </a:t>
            </a:r>
            <a:r>
              <a:rPr lang="en-US" sz="1100" dirty="0" smtClean="0">
                <a:latin typeface="Montserrat" panose="00000500000000000000" pitchFamily="2" charset="0"/>
              </a:rPr>
              <a:t>scrambled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2747468" y="604511"/>
            <a:ext cx="670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 U.S.A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6726042" y="3929488"/>
            <a:ext cx="4794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took a galley of type and </a:t>
            </a:r>
            <a:r>
              <a:rPr lang="en-US" sz="1100" dirty="0" smtClean="0">
                <a:latin typeface="Montserrat" panose="00000500000000000000" pitchFamily="2" charset="0"/>
              </a:rPr>
              <a:t>scrambled</a:t>
            </a:r>
            <a:endParaRPr lang="en-US" sz="11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08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1288256" y="2321004"/>
            <a:ext cx="9615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For Coming</a:t>
            </a:r>
            <a:endParaRPr lang="en-ID" sz="6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2642627" y="3699705"/>
            <a:ext cx="6906745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45454D"/>
                </a:solidFill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</a:t>
            </a:r>
            <a:r>
              <a:rPr lang="en-US" sz="1100" dirty="0" smtClean="0">
                <a:solidFill>
                  <a:srgbClr val="45454D"/>
                </a:solidFill>
                <a:latin typeface="Montserrat" panose="00000500000000000000" pitchFamily="2" charset="0"/>
              </a:rPr>
              <a:t>1500s</a:t>
            </a:r>
            <a:endParaRPr lang="en-US" sz="1100" dirty="0">
              <a:solidFill>
                <a:srgbClr val="45454D"/>
              </a:solidFill>
              <a:latin typeface="Montserrat" panose="000005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55599" y="4910218"/>
            <a:ext cx="1680800" cy="360000"/>
            <a:chOff x="1172510" y="4097418"/>
            <a:chExt cx="1680800" cy="360000"/>
          </a:xfrm>
        </p:grpSpPr>
        <p:sp>
          <p:nvSpPr>
            <p:cNvPr id="5" name="Oval 4"/>
            <p:cNvSpPr/>
            <p:nvPr/>
          </p:nvSpPr>
          <p:spPr>
            <a:xfrm>
              <a:off x="1172510" y="4097418"/>
              <a:ext cx="360000" cy="360000"/>
            </a:xfrm>
            <a:prstGeom prst="ellipse">
              <a:avLst/>
            </a:prstGeom>
            <a:solidFill>
              <a:srgbClr val="F6C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32910" y="4097418"/>
              <a:ext cx="360000" cy="360000"/>
            </a:xfrm>
            <a:prstGeom prst="ellipse">
              <a:avLst/>
            </a:prstGeom>
            <a:solidFill>
              <a:srgbClr val="F6C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493310" y="4097418"/>
              <a:ext cx="360000" cy="360000"/>
            </a:xfrm>
            <a:prstGeom prst="ellipse">
              <a:avLst/>
            </a:prstGeom>
            <a:solidFill>
              <a:srgbClr val="F6C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27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22977" y="0"/>
            <a:ext cx="3169024" cy="6858000"/>
          </a:xfrm>
          <a:prstGeom prst="rect">
            <a:avLst/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107682" y="1282252"/>
            <a:ext cx="4320000" cy="4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1017993" y="2700484"/>
            <a:ext cx="50780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took a galley of type and scrambled </a:t>
            </a:r>
            <a:r>
              <a:rPr lang="en-US" sz="1100" dirty="0" smtClean="0">
                <a:latin typeface="Montserrat" panose="00000500000000000000" pitchFamily="2" charset="0"/>
              </a:rPr>
              <a:t>it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1048436" y="1276997"/>
            <a:ext cx="7439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 We Are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1017993" y="2259607"/>
            <a:ext cx="2770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1017993" y="3941580"/>
            <a:ext cx="4613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took a galley of type and scrambled </a:t>
            </a:r>
            <a:r>
              <a:rPr lang="en-US" sz="1100" dirty="0" smtClean="0">
                <a:latin typeface="Montserrat" panose="00000500000000000000" pitchFamily="2" charset="0"/>
              </a:rPr>
              <a:t>it</a:t>
            </a:r>
            <a:endParaRPr lang="en-US" sz="11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1" name="Rectangle 20"/>
          <p:cNvSpPr/>
          <p:nvPr/>
        </p:nvSpPr>
        <p:spPr>
          <a:xfrm>
            <a:off x="7865337" y="0"/>
            <a:ext cx="4353558" cy="6858000"/>
          </a:xfrm>
          <a:prstGeom prst="rect">
            <a:avLst/>
          </a:prstGeom>
          <a:solidFill>
            <a:srgbClr val="45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4326662" cy="6858000"/>
          </a:xfrm>
          <a:prstGeom prst="rect">
            <a:avLst/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493558" y="1762313"/>
            <a:ext cx="329851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</a:t>
            </a:r>
            <a:r>
              <a:rPr lang="en-US" sz="1100" dirty="0" smtClean="0">
                <a:latin typeface="Montserrat" panose="00000500000000000000" pitchFamily="2" charset="0"/>
              </a:rPr>
              <a:t>industry's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493558" y="879088"/>
            <a:ext cx="446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Vision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493558" y="3002476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</a:t>
            </a:r>
            <a:r>
              <a:rPr lang="en-US" sz="1400" b="1" dirty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493558" y="3347709"/>
            <a:ext cx="32985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</a:t>
            </a:r>
            <a:r>
              <a:rPr lang="en-US" sz="1100" dirty="0" smtClean="0">
                <a:latin typeface="Montserrat" panose="00000500000000000000" pitchFamily="2" charset="0"/>
              </a:rPr>
              <a:t>text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493558" y="3866139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</a:t>
            </a:r>
            <a:r>
              <a:rPr lang="en-US" sz="1400" b="1" dirty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493558" y="4211372"/>
            <a:ext cx="32985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</a:t>
            </a:r>
            <a:r>
              <a:rPr lang="en-US" sz="1100" dirty="0" smtClean="0">
                <a:latin typeface="Montserrat" panose="00000500000000000000" pitchFamily="2" charset="0"/>
              </a:rPr>
              <a:t>text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493558" y="4729802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</a:t>
            </a:r>
            <a:r>
              <a:rPr lang="en-US" sz="1400" b="1" dirty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493558" y="5075035"/>
            <a:ext cx="32985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</a:t>
            </a:r>
            <a:r>
              <a:rPr lang="en-US" sz="1100" dirty="0" smtClean="0">
                <a:latin typeface="Montserrat" panose="00000500000000000000" pitchFamily="2" charset="0"/>
              </a:rPr>
              <a:t>text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8327037" y="879088"/>
            <a:ext cx="446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Mission</a:t>
            </a:r>
            <a:endParaRPr lang="en-ID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8327037" y="1762313"/>
            <a:ext cx="329851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Lorem Ipsum is simply dummy text of the printing and typesetting industry. Lorem Ipsum has been the </a:t>
            </a:r>
            <a:r>
              <a:rPr lang="en-US" sz="11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industry's</a:t>
            </a:r>
            <a:endParaRPr lang="en-US" sz="11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8326538" y="3003324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</a:t>
            </a:r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8326538" y="3348557"/>
            <a:ext cx="3298513" cy="31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Lorem Ipsum is simply dummy </a:t>
            </a:r>
            <a:r>
              <a:rPr lang="en-US" sz="11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text</a:t>
            </a:r>
            <a:endParaRPr lang="en-US" sz="11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8326538" y="3866987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</a:t>
            </a:r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8326538" y="4212220"/>
            <a:ext cx="3298513" cy="31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Lorem Ipsum is simply dummy </a:t>
            </a:r>
            <a:r>
              <a:rPr lang="en-US" sz="11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text</a:t>
            </a:r>
            <a:endParaRPr lang="en-US" sz="11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8326538" y="4730650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</a:t>
            </a:r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8326538" y="5075883"/>
            <a:ext cx="3298513" cy="31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Lorem Ipsum is simply dummy </a:t>
            </a:r>
            <a:r>
              <a:rPr lang="en-US" sz="11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text</a:t>
            </a:r>
            <a:endParaRPr lang="en-US" sz="11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501998" y="1952014"/>
            <a:ext cx="2380607" cy="2434837"/>
            <a:chOff x="8501998" y="1952014"/>
            <a:chExt cx="2380607" cy="2434837"/>
          </a:xfrm>
        </p:grpSpPr>
        <p:sp>
          <p:nvSpPr>
            <p:cNvPr id="16" name="Freeform 15"/>
            <p:cNvSpPr/>
            <p:nvPr/>
          </p:nvSpPr>
          <p:spPr>
            <a:xfrm>
              <a:off x="9694605" y="1952014"/>
              <a:ext cx="1188000" cy="2196000"/>
            </a:xfrm>
            <a:custGeom>
              <a:avLst/>
              <a:gdLst>
                <a:gd name="connsiteX0" fmla="*/ 4235 w 1084235"/>
                <a:gd name="connsiteY0" fmla="*/ 0 h 2160000"/>
                <a:gd name="connsiteX1" fmla="*/ 1084235 w 1084235"/>
                <a:gd name="connsiteY1" fmla="*/ 1080000 h 2160000"/>
                <a:gd name="connsiteX2" fmla="*/ 4235 w 1084235"/>
                <a:gd name="connsiteY2" fmla="*/ 2160000 h 2160000"/>
                <a:gd name="connsiteX3" fmla="*/ 0 w 1084235"/>
                <a:gd name="connsiteY3" fmla="*/ 2159786 h 2160000"/>
                <a:gd name="connsiteX4" fmla="*/ 0 w 1084235"/>
                <a:gd name="connsiteY4" fmla="*/ 214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235" h="2160000">
                  <a:moveTo>
                    <a:pt x="4235" y="0"/>
                  </a:moveTo>
                  <a:cubicBezTo>
                    <a:pt x="600703" y="0"/>
                    <a:pt x="1084235" y="483532"/>
                    <a:pt x="1084235" y="1080000"/>
                  </a:cubicBezTo>
                  <a:cubicBezTo>
                    <a:pt x="1084235" y="1676468"/>
                    <a:pt x="600703" y="2160000"/>
                    <a:pt x="4235" y="2160000"/>
                  </a:cubicBezTo>
                  <a:lnTo>
                    <a:pt x="0" y="2159786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454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flipH="1">
              <a:off x="8501998" y="2190851"/>
              <a:ext cx="1188000" cy="2196000"/>
            </a:xfrm>
            <a:custGeom>
              <a:avLst/>
              <a:gdLst>
                <a:gd name="connsiteX0" fmla="*/ 4235 w 1084235"/>
                <a:gd name="connsiteY0" fmla="*/ 0 h 2160000"/>
                <a:gd name="connsiteX1" fmla="*/ 1084235 w 1084235"/>
                <a:gd name="connsiteY1" fmla="*/ 1080000 h 2160000"/>
                <a:gd name="connsiteX2" fmla="*/ 4235 w 1084235"/>
                <a:gd name="connsiteY2" fmla="*/ 2160000 h 2160000"/>
                <a:gd name="connsiteX3" fmla="*/ 0 w 1084235"/>
                <a:gd name="connsiteY3" fmla="*/ 2159786 h 2160000"/>
                <a:gd name="connsiteX4" fmla="*/ 0 w 1084235"/>
                <a:gd name="connsiteY4" fmla="*/ 214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235" h="2160000">
                  <a:moveTo>
                    <a:pt x="4235" y="0"/>
                  </a:moveTo>
                  <a:cubicBezTo>
                    <a:pt x="600703" y="0"/>
                    <a:pt x="1084235" y="483532"/>
                    <a:pt x="1084235" y="1080000"/>
                  </a:cubicBezTo>
                  <a:cubicBezTo>
                    <a:pt x="1084235" y="1676468"/>
                    <a:pt x="600703" y="2160000"/>
                    <a:pt x="4235" y="2160000"/>
                  </a:cubicBezTo>
                  <a:lnTo>
                    <a:pt x="0" y="2159786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F6C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03393" y="1938567"/>
            <a:ext cx="2380607" cy="2434837"/>
            <a:chOff x="4903393" y="1938567"/>
            <a:chExt cx="2380607" cy="2434837"/>
          </a:xfrm>
        </p:grpSpPr>
        <p:sp>
          <p:nvSpPr>
            <p:cNvPr id="14" name="Freeform 13"/>
            <p:cNvSpPr/>
            <p:nvPr/>
          </p:nvSpPr>
          <p:spPr>
            <a:xfrm>
              <a:off x="6096000" y="1938567"/>
              <a:ext cx="1188000" cy="2196000"/>
            </a:xfrm>
            <a:custGeom>
              <a:avLst/>
              <a:gdLst>
                <a:gd name="connsiteX0" fmla="*/ 4235 w 1084235"/>
                <a:gd name="connsiteY0" fmla="*/ 0 h 2160000"/>
                <a:gd name="connsiteX1" fmla="*/ 1084235 w 1084235"/>
                <a:gd name="connsiteY1" fmla="*/ 1080000 h 2160000"/>
                <a:gd name="connsiteX2" fmla="*/ 4235 w 1084235"/>
                <a:gd name="connsiteY2" fmla="*/ 2160000 h 2160000"/>
                <a:gd name="connsiteX3" fmla="*/ 0 w 1084235"/>
                <a:gd name="connsiteY3" fmla="*/ 2159786 h 2160000"/>
                <a:gd name="connsiteX4" fmla="*/ 0 w 1084235"/>
                <a:gd name="connsiteY4" fmla="*/ 214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235" h="2160000">
                  <a:moveTo>
                    <a:pt x="4235" y="0"/>
                  </a:moveTo>
                  <a:cubicBezTo>
                    <a:pt x="600703" y="0"/>
                    <a:pt x="1084235" y="483532"/>
                    <a:pt x="1084235" y="1080000"/>
                  </a:cubicBezTo>
                  <a:cubicBezTo>
                    <a:pt x="1084235" y="1676468"/>
                    <a:pt x="600703" y="2160000"/>
                    <a:pt x="4235" y="2160000"/>
                  </a:cubicBezTo>
                  <a:lnTo>
                    <a:pt x="0" y="2159786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454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flipH="1">
              <a:off x="4903393" y="2177404"/>
              <a:ext cx="1188000" cy="2196000"/>
            </a:xfrm>
            <a:custGeom>
              <a:avLst/>
              <a:gdLst>
                <a:gd name="connsiteX0" fmla="*/ 4235 w 1084235"/>
                <a:gd name="connsiteY0" fmla="*/ 0 h 2160000"/>
                <a:gd name="connsiteX1" fmla="*/ 1084235 w 1084235"/>
                <a:gd name="connsiteY1" fmla="*/ 1080000 h 2160000"/>
                <a:gd name="connsiteX2" fmla="*/ 4235 w 1084235"/>
                <a:gd name="connsiteY2" fmla="*/ 2160000 h 2160000"/>
                <a:gd name="connsiteX3" fmla="*/ 0 w 1084235"/>
                <a:gd name="connsiteY3" fmla="*/ 2159786 h 2160000"/>
                <a:gd name="connsiteX4" fmla="*/ 0 w 1084235"/>
                <a:gd name="connsiteY4" fmla="*/ 214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235" h="2160000">
                  <a:moveTo>
                    <a:pt x="4235" y="0"/>
                  </a:moveTo>
                  <a:cubicBezTo>
                    <a:pt x="600703" y="0"/>
                    <a:pt x="1084235" y="483532"/>
                    <a:pt x="1084235" y="1080000"/>
                  </a:cubicBezTo>
                  <a:cubicBezTo>
                    <a:pt x="1084235" y="1676468"/>
                    <a:pt x="600703" y="2160000"/>
                    <a:pt x="4235" y="2160000"/>
                  </a:cubicBezTo>
                  <a:lnTo>
                    <a:pt x="0" y="2159786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F6C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09395" y="1952014"/>
            <a:ext cx="2380607" cy="2434837"/>
            <a:chOff x="1309395" y="1952014"/>
            <a:chExt cx="2380607" cy="2434837"/>
          </a:xfrm>
        </p:grpSpPr>
        <p:sp>
          <p:nvSpPr>
            <p:cNvPr id="13" name="Freeform 12"/>
            <p:cNvSpPr/>
            <p:nvPr/>
          </p:nvSpPr>
          <p:spPr>
            <a:xfrm>
              <a:off x="2502002" y="1952014"/>
              <a:ext cx="1188000" cy="2196000"/>
            </a:xfrm>
            <a:custGeom>
              <a:avLst/>
              <a:gdLst>
                <a:gd name="connsiteX0" fmla="*/ 4235 w 1084235"/>
                <a:gd name="connsiteY0" fmla="*/ 0 h 2160000"/>
                <a:gd name="connsiteX1" fmla="*/ 1084235 w 1084235"/>
                <a:gd name="connsiteY1" fmla="*/ 1080000 h 2160000"/>
                <a:gd name="connsiteX2" fmla="*/ 4235 w 1084235"/>
                <a:gd name="connsiteY2" fmla="*/ 2160000 h 2160000"/>
                <a:gd name="connsiteX3" fmla="*/ 0 w 1084235"/>
                <a:gd name="connsiteY3" fmla="*/ 2159786 h 2160000"/>
                <a:gd name="connsiteX4" fmla="*/ 0 w 1084235"/>
                <a:gd name="connsiteY4" fmla="*/ 214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235" h="2160000">
                  <a:moveTo>
                    <a:pt x="4235" y="0"/>
                  </a:moveTo>
                  <a:cubicBezTo>
                    <a:pt x="600703" y="0"/>
                    <a:pt x="1084235" y="483532"/>
                    <a:pt x="1084235" y="1080000"/>
                  </a:cubicBezTo>
                  <a:cubicBezTo>
                    <a:pt x="1084235" y="1676468"/>
                    <a:pt x="600703" y="2160000"/>
                    <a:pt x="4235" y="2160000"/>
                  </a:cubicBezTo>
                  <a:lnTo>
                    <a:pt x="0" y="2159786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454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flipH="1">
              <a:off x="1309395" y="2190851"/>
              <a:ext cx="1188000" cy="2196000"/>
            </a:xfrm>
            <a:custGeom>
              <a:avLst/>
              <a:gdLst>
                <a:gd name="connsiteX0" fmla="*/ 4235 w 1084235"/>
                <a:gd name="connsiteY0" fmla="*/ 0 h 2160000"/>
                <a:gd name="connsiteX1" fmla="*/ 1084235 w 1084235"/>
                <a:gd name="connsiteY1" fmla="*/ 1080000 h 2160000"/>
                <a:gd name="connsiteX2" fmla="*/ 4235 w 1084235"/>
                <a:gd name="connsiteY2" fmla="*/ 2160000 h 2160000"/>
                <a:gd name="connsiteX3" fmla="*/ 0 w 1084235"/>
                <a:gd name="connsiteY3" fmla="*/ 2159786 h 2160000"/>
                <a:gd name="connsiteX4" fmla="*/ 0 w 1084235"/>
                <a:gd name="connsiteY4" fmla="*/ 214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235" h="2160000">
                  <a:moveTo>
                    <a:pt x="4235" y="0"/>
                  </a:moveTo>
                  <a:cubicBezTo>
                    <a:pt x="600703" y="0"/>
                    <a:pt x="1084235" y="483532"/>
                    <a:pt x="1084235" y="1080000"/>
                  </a:cubicBezTo>
                  <a:cubicBezTo>
                    <a:pt x="1084235" y="1676468"/>
                    <a:pt x="600703" y="2160000"/>
                    <a:pt x="4235" y="2160000"/>
                  </a:cubicBezTo>
                  <a:lnTo>
                    <a:pt x="0" y="2159786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F6C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2102348" y="673017"/>
            <a:ext cx="800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Meet Our Team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4675068" y="5169352"/>
            <a:ext cx="284186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8269066" y="5169352"/>
            <a:ext cx="284186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1076463" y="5169352"/>
            <a:ext cx="284186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788390" y="4726676"/>
            <a:ext cx="3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Member Name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4395835" y="4726675"/>
            <a:ext cx="3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Member Name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7980993" y="4731755"/>
            <a:ext cx="3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Member Name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6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651259" y="729000"/>
            <a:ext cx="4873736" cy="5400000"/>
            <a:chOff x="651259" y="729000"/>
            <a:chExt cx="4873736" cy="5400000"/>
          </a:xfrm>
        </p:grpSpPr>
        <p:sp>
          <p:nvSpPr>
            <p:cNvPr id="27" name="Freeform 26"/>
            <p:cNvSpPr/>
            <p:nvPr/>
          </p:nvSpPr>
          <p:spPr>
            <a:xfrm>
              <a:off x="2995838" y="729000"/>
              <a:ext cx="2529157" cy="4860000"/>
            </a:xfrm>
            <a:custGeom>
              <a:avLst/>
              <a:gdLst>
                <a:gd name="connsiteX0" fmla="*/ 4235 w 1084235"/>
                <a:gd name="connsiteY0" fmla="*/ 0 h 2160000"/>
                <a:gd name="connsiteX1" fmla="*/ 1084235 w 1084235"/>
                <a:gd name="connsiteY1" fmla="*/ 1080000 h 2160000"/>
                <a:gd name="connsiteX2" fmla="*/ 4235 w 1084235"/>
                <a:gd name="connsiteY2" fmla="*/ 2160000 h 2160000"/>
                <a:gd name="connsiteX3" fmla="*/ 0 w 1084235"/>
                <a:gd name="connsiteY3" fmla="*/ 2159786 h 2160000"/>
                <a:gd name="connsiteX4" fmla="*/ 0 w 1084235"/>
                <a:gd name="connsiteY4" fmla="*/ 214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235" h="2160000">
                  <a:moveTo>
                    <a:pt x="4235" y="0"/>
                  </a:moveTo>
                  <a:cubicBezTo>
                    <a:pt x="600703" y="0"/>
                    <a:pt x="1084235" y="483532"/>
                    <a:pt x="1084235" y="1080000"/>
                  </a:cubicBezTo>
                  <a:cubicBezTo>
                    <a:pt x="1084235" y="1676468"/>
                    <a:pt x="600703" y="2160000"/>
                    <a:pt x="4235" y="2160000"/>
                  </a:cubicBezTo>
                  <a:lnTo>
                    <a:pt x="0" y="2159786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454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51259" y="1269000"/>
              <a:ext cx="2529157" cy="4860000"/>
            </a:xfrm>
            <a:custGeom>
              <a:avLst/>
              <a:gdLst>
                <a:gd name="connsiteX0" fmla="*/ 4235 w 1084235"/>
                <a:gd name="connsiteY0" fmla="*/ 0 h 2160000"/>
                <a:gd name="connsiteX1" fmla="*/ 1084235 w 1084235"/>
                <a:gd name="connsiteY1" fmla="*/ 1080000 h 2160000"/>
                <a:gd name="connsiteX2" fmla="*/ 4235 w 1084235"/>
                <a:gd name="connsiteY2" fmla="*/ 2160000 h 2160000"/>
                <a:gd name="connsiteX3" fmla="*/ 0 w 1084235"/>
                <a:gd name="connsiteY3" fmla="*/ 2159786 h 2160000"/>
                <a:gd name="connsiteX4" fmla="*/ 0 w 1084235"/>
                <a:gd name="connsiteY4" fmla="*/ 214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235" h="2160000">
                  <a:moveTo>
                    <a:pt x="4235" y="0"/>
                  </a:moveTo>
                  <a:cubicBezTo>
                    <a:pt x="600703" y="0"/>
                    <a:pt x="1084235" y="483532"/>
                    <a:pt x="1084235" y="1080000"/>
                  </a:cubicBezTo>
                  <a:cubicBezTo>
                    <a:pt x="1084235" y="1676468"/>
                    <a:pt x="600703" y="2160000"/>
                    <a:pt x="4235" y="2160000"/>
                  </a:cubicBezTo>
                  <a:lnTo>
                    <a:pt x="0" y="2159786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F6C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ECCC7CEB-71E8-4AB2-95B4-C62CD5EEEAE7}"/>
              </a:ext>
            </a:extLst>
          </p:cNvPr>
          <p:cNvSpPr/>
          <p:nvPr/>
        </p:nvSpPr>
        <p:spPr>
          <a:xfrm>
            <a:off x="6967792" y="4728504"/>
            <a:ext cx="3816577" cy="62502"/>
          </a:xfrm>
          <a:prstGeom prst="roundRect">
            <a:avLst>
              <a:gd name="adj" fmla="val 50000"/>
            </a:avLst>
          </a:prstGeom>
          <a:solidFill>
            <a:srgbClr val="45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9">
            <a:extLst>
              <a:ext uri="{FF2B5EF4-FFF2-40B4-BE49-F238E27FC236}">
                <a16:creationId xmlns:a16="http://schemas.microsoft.com/office/drawing/2014/main" id="{646D9BAA-5187-48BD-807F-CC8A4AEDB979}"/>
              </a:ext>
            </a:extLst>
          </p:cNvPr>
          <p:cNvSpPr/>
          <p:nvPr/>
        </p:nvSpPr>
        <p:spPr>
          <a:xfrm>
            <a:off x="6967792" y="3895863"/>
            <a:ext cx="2947661" cy="64366"/>
          </a:xfrm>
          <a:prstGeom prst="roundRect">
            <a:avLst>
              <a:gd name="adj" fmla="val 50000"/>
            </a:avLst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6967792" y="5057612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17" name="Rectangle: Rounded Corners 9">
            <a:extLst>
              <a:ext uri="{FF2B5EF4-FFF2-40B4-BE49-F238E27FC236}">
                <a16:creationId xmlns:a16="http://schemas.microsoft.com/office/drawing/2014/main" id="{646D9BAA-5187-48BD-807F-CC8A4AEDB979}"/>
              </a:ext>
            </a:extLst>
          </p:cNvPr>
          <p:cNvSpPr/>
          <p:nvPr/>
        </p:nvSpPr>
        <p:spPr>
          <a:xfrm>
            <a:off x="6967794" y="5476860"/>
            <a:ext cx="3555204" cy="64366"/>
          </a:xfrm>
          <a:prstGeom prst="roundRect">
            <a:avLst>
              <a:gd name="adj" fmla="val 50000"/>
            </a:avLst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6967792" y="4278023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6967792" y="3429000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6127151" y="2121317"/>
            <a:ext cx="5331003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</a:t>
            </a:r>
            <a:r>
              <a:rPr lang="en-US" sz="1100" dirty="0" smtClean="0">
                <a:latin typeface="Montserrat" panose="00000500000000000000" pitchFamily="2" charset="0"/>
              </a:rPr>
              <a:t>took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6127151" y="1335876"/>
            <a:ext cx="621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</a:t>
            </a:r>
            <a:r>
              <a:rPr lang="en-US" sz="3600" b="1" dirty="0" err="1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Directour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Oval 27">
            <a:extLst>
              <a:ext uri="{FF2B5EF4-FFF2-40B4-BE49-F238E27FC236}">
                <a16:creationId xmlns:a16="http://schemas.microsoft.com/office/drawing/2014/main" id="{97FAFE66-A7C6-42FA-944D-CB23DE762866}"/>
              </a:ext>
            </a:extLst>
          </p:cNvPr>
          <p:cNvSpPr/>
          <p:nvPr/>
        </p:nvSpPr>
        <p:spPr>
          <a:xfrm>
            <a:off x="6372118" y="4298983"/>
            <a:ext cx="329805" cy="580822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rgbClr val="45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Parallelogram 15">
            <a:extLst>
              <a:ext uri="{FF2B5EF4-FFF2-40B4-BE49-F238E27FC236}">
                <a16:creationId xmlns:a16="http://schemas.microsoft.com/office/drawing/2014/main" id="{55879780-6FE1-42CD-A016-C84BC0F497A1}"/>
              </a:ext>
            </a:extLst>
          </p:cNvPr>
          <p:cNvSpPr/>
          <p:nvPr/>
        </p:nvSpPr>
        <p:spPr>
          <a:xfrm rot="16200000">
            <a:off x="6309584" y="3517404"/>
            <a:ext cx="454874" cy="49238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Chord 14">
            <a:extLst>
              <a:ext uri="{FF2B5EF4-FFF2-40B4-BE49-F238E27FC236}">
                <a16:creationId xmlns:a16="http://schemas.microsoft.com/office/drawing/2014/main" id="{0F5EA9F6-4142-481A-8BEF-CADE738A0424}"/>
              </a:ext>
            </a:extLst>
          </p:cNvPr>
          <p:cNvSpPr/>
          <p:nvPr/>
        </p:nvSpPr>
        <p:spPr>
          <a:xfrm>
            <a:off x="6372118" y="5158604"/>
            <a:ext cx="333426" cy="420757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151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Oval 9"/>
          <p:cNvSpPr/>
          <p:nvPr/>
        </p:nvSpPr>
        <p:spPr>
          <a:xfrm>
            <a:off x="4186944" y="2235218"/>
            <a:ext cx="612000" cy="612000"/>
          </a:xfrm>
          <a:prstGeom prst="ellipse">
            <a:avLst/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63847" y="2231466"/>
            <a:ext cx="612000" cy="612000"/>
          </a:xfrm>
          <a:prstGeom prst="ellipse">
            <a:avLst/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5F1ED62-A6B2-46B9-AF62-5A132F9DAB19}"/>
              </a:ext>
            </a:extLst>
          </p:cNvPr>
          <p:cNvSpPr/>
          <p:nvPr/>
        </p:nvSpPr>
        <p:spPr>
          <a:xfrm>
            <a:off x="4331924" y="2376446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82E1DA3-34C9-4C11-8110-4023BDF2CA1D}"/>
              </a:ext>
            </a:extLst>
          </p:cNvPr>
          <p:cNvSpPr/>
          <p:nvPr/>
        </p:nvSpPr>
        <p:spPr>
          <a:xfrm>
            <a:off x="1489785" y="2364906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0102970" y="2218766"/>
            <a:ext cx="612000" cy="612000"/>
          </a:xfrm>
          <a:prstGeom prst="ellipse">
            <a:avLst/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3025" y="2231466"/>
            <a:ext cx="612000" cy="612000"/>
          </a:xfrm>
          <a:prstGeom prst="ellipse">
            <a:avLst/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6586AE1D-B6AB-4569-AAD9-42FDA895D5FE}"/>
              </a:ext>
            </a:extLst>
          </p:cNvPr>
          <p:cNvSpPr/>
          <p:nvPr/>
        </p:nvSpPr>
        <p:spPr>
          <a:xfrm>
            <a:off x="10249110" y="2364906"/>
            <a:ext cx="345121" cy="3451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Round Same Side Corner Rectangle 36">
            <a:extLst>
              <a:ext uri="{FF2B5EF4-FFF2-40B4-BE49-F238E27FC236}">
                <a16:creationId xmlns:a16="http://schemas.microsoft.com/office/drawing/2014/main" id="{F17246A0-F954-4B2D-811F-E85ECAD7E9E1}"/>
              </a:ext>
            </a:extLst>
          </p:cNvPr>
          <p:cNvSpPr/>
          <p:nvPr/>
        </p:nvSpPr>
        <p:spPr>
          <a:xfrm>
            <a:off x="7373252" y="2398498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608241" y="4439932"/>
            <a:ext cx="23010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</a:t>
            </a:r>
            <a:r>
              <a:rPr lang="en-US" sz="1100" dirty="0" smtClean="0">
                <a:latin typeface="Montserrat" panose="00000500000000000000" pitchFamily="2" charset="0"/>
              </a:rPr>
              <a:t>1500s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1393272" y="568211"/>
            <a:ext cx="9430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Our Service</a:t>
            </a:r>
            <a:endParaRPr lang="en-ID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678090" y="3976159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3393238" y="4389132"/>
            <a:ext cx="23010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</a:t>
            </a:r>
            <a:r>
              <a:rPr lang="en-US" sz="1100" dirty="0" smtClean="0">
                <a:latin typeface="Montserrat" panose="00000500000000000000" pitchFamily="2" charset="0"/>
              </a:rPr>
              <a:t>1500s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9271164" y="4389131"/>
            <a:ext cx="23010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</a:t>
            </a:r>
            <a:r>
              <a:rPr lang="en-US" sz="1100" dirty="0" smtClean="0">
                <a:latin typeface="Montserrat" panose="00000500000000000000" pitchFamily="2" charset="0"/>
              </a:rPr>
              <a:t>1500s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6486167" y="4389130"/>
            <a:ext cx="23010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</a:t>
            </a:r>
            <a:r>
              <a:rPr lang="en-US" sz="1100" dirty="0" smtClean="0">
                <a:latin typeface="Montserrat" panose="00000500000000000000" pitchFamily="2" charset="0"/>
              </a:rPr>
              <a:t>1500s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3463087" y="3976159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6556016" y="3976159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367D67-B547-4716-ABE6-33ED1F6B263B}"/>
              </a:ext>
            </a:extLst>
          </p:cNvPr>
          <p:cNvSpPr txBox="1"/>
          <p:nvPr/>
        </p:nvSpPr>
        <p:spPr>
          <a:xfrm>
            <a:off x="9341013" y="3976159"/>
            <a:ext cx="2161311" cy="3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6CF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7911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1871872" y="1665772"/>
            <a:ext cx="8473654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1500s, when an unknown printer </a:t>
            </a:r>
            <a:r>
              <a:rPr lang="en-US" sz="1100" dirty="0" smtClean="0">
                <a:latin typeface="Montserrat" panose="00000500000000000000" pitchFamily="2" charset="0"/>
              </a:rPr>
              <a:t>took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E88FD-B61F-44AB-9604-E558806ADA18}"/>
              </a:ext>
            </a:extLst>
          </p:cNvPr>
          <p:cNvSpPr txBox="1"/>
          <p:nvPr/>
        </p:nvSpPr>
        <p:spPr>
          <a:xfrm>
            <a:off x="2608884" y="822942"/>
            <a:ext cx="699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545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Project</a:t>
            </a:r>
            <a:endParaRPr lang="en-ID" sz="3600" b="1" dirty="0">
              <a:solidFill>
                <a:srgbClr val="4545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2036972" y="5424972"/>
            <a:ext cx="3462128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7912518" y="5424972"/>
            <a:ext cx="3462128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2" charset="0"/>
              </a:rPr>
              <a:t>Lorem Ipsum is simply dummy text of the printing and typesetting industry. </a:t>
            </a:r>
          </a:p>
        </p:txBody>
      </p:sp>
      <p:sp>
        <p:nvSpPr>
          <p:cNvPr id="9" name="Oval 8"/>
          <p:cNvSpPr/>
          <p:nvPr/>
        </p:nvSpPr>
        <p:spPr>
          <a:xfrm>
            <a:off x="1066800" y="5388137"/>
            <a:ext cx="720000" cy="720000"/>
          </a:xfrm>
          <a:prstGeom prst="ellipse">
            <a:avLst/>
          </a:prstGeom>
          <a:solidFill>
            <a:srgbClr val="45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5541" y="5388138"/>
            <a:ext cx="720000" cy="720000"/>
          </a:xfrm>
          <a:prstGeom prst="ellipse">
            <a:avLst/>
          </a:prstGeom>
          <a:solidFill>
            <a:srgbClr val="45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FFB1461C-D346-44B3-A0BC-F23E7F1ED0B1}"/>
              </a:ext>
            </a:extLst>
          </p:cNvPr>
          <p:cNvSpPr>
            <a:spLocks noEditPoints="1"/>
          </p:cNvSpPr>
          <p:nvPr/>
        </p:nvSpPr>
        <p:spPr bwMode="auto">
          <a:xfrm>
            <a:off x="1225837" y="5568478"/>
            <a:ext cx="401926" cy="359316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48 w 128"/>
              <a:gd name="T41" fmla="*/ 16 h 120"/>
              <a:gd name="T42" fmla="*/ 48 w 128"/>
              <a:gd name="T43" fmla="*/ 12 h 120"/>
              <a:gd name="T44" fmla="*/ 120 w 128"/>
              <a:gd name="T45" fmla="*/ 104 h 120"/>
              <a:gd name="T46" fmla="*/ 112 w 128"/>
              <a:gd name="T47" fmla="*/ 112 h 120"/>
              <a:gd name="T48" fmla="*/ 16 w 128"/>
              <a:gd name="T49" fmla="*/ 112 h 120"/>
              <a:gd name="T50" fmla="*/ 8 w 128"/>
              <a:gd name="T51" fmla="*/ 104 h 120"/>
              <a:gd name="T52" fmla="*/ 8 w 128"/>
              <a:gd name="T53" fmla="*/ 60 h 120"/>
              <a:gd name="T54" fmla="*/ 49 w 128"/>
              <a:gd name="T55" fmla="*/ 60 h 120"/>
              <a:gd name="T56" fmla="*/ 48 w 128"/>
              <a:gd name="T57" fmla="*/ 64 h 120"/>
              <a:gd name="T58" fmla="*/ 64 w 128"/>
              <a:gd name="T59" fmla="*/ 80 h 120"/>
              <a:gd name="T60" fmla="*/ 80 w 128"/>
              <a:gd name="T61" fmla="*/ 64 h 120"/>
              <a:gd name="T62" fmla="*/ 79 w 128"/>
              <a:gd name="T63" fmla="*/ 60 h 120"/>
              <a:gd name="T64" fmla="*/ 120 w 128"/>
              <a:gd name="T65" fmla="*/ 60 h 120"/>
              <a:gd name="T66" fmla="*/ 120 w 128"/>
              <a:gd name="T67" fmla="*/ 104 h 120"/>
              <a:gd name="T68" fmla="*/ 56 w 128"/>
              <a:gd name="T69" fmla="*/ 64 h 120"/>
              <a:gd name="T70" fmla="*/ 57 w 128"/>
              <a:gd name="T71" fmla="*/ 60 h 120"/>
              <a:gd name="T72" fmla="*/ 71 w 128"/>
              <a:gd name="T73" fmla="*/ 60 h 120"/>
              <a:gd name="T74" fmla="*/ 72 w 128"/>
              <a:gd name="T75" fmla="*/ 64 h 120"/>
              <a:gd name="T76" fmla="*/ 64 w 128"/>
              <a:gd name="T77" fmla="*/ 72 h 120"/>
              <a:gd name="T78" fmla="*/ 56 w 128"/>
              <a:gd name="T79" fmla="*/ 64 h 120"/>
              <a:gd name="T80" fmla="*/ 120 w 128"/>
              <a:gd name="T81" fmla="*/ 52 h 120"/>
              <a:gd name="T82" fmla="*/ 8 w 128"/>
              <a:gd name="T83" fmla="*/ 52 h 120"/>
              <a:gd name="T84" fmla="*/ 8 w 128"/>
              <a:gd name="T85" fmla="*/ 32 h 120"/>
              <a:gd name="T86" fmla="*/ 16 w 128"/>
              <a:gd name="T87" fmla="*/ 24 h 120"/>
              <a:gd name="T88" fmla="*/ 112 w 128"/>
              <a:gd name="T89" fmla="*/ 24 h 120"/>
              <a:gd name="T90" fmla="*/ 120 w 128"/>
              <a:gd name="T91" fmla="*/ 32 h 120"/>
              <a:gd name="T92" fmla="*/ 120 w 128"/>
              <a:gd name="T93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48" y="16"/>
                  <a:pt x="48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FFB1461C-D346-44B3-A0BC-F23E7F1ED0B1}"/>
              </a:ext>
            </a:extLst>
          </p:cNvPr>
          <p:cNvSpPr>
            <a:spLocks noEditPoints="1"/>
          </p:cNvSpPr>
          <p:nvPr/>
        </p:nvSpPr>
        <p:spPr bwMode="auto">
          <a:xfrm>
            <a:off x="7014578" y="5568479"/>
            <a:ext cx="401926" cy="359316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48 w 128"/>
              <a:gd name="T41" fmla="*/ 16 h 120"/>
              <a:gd name="T42" fmla="*/ 48 w 128"/>
              <a:gd name="T43" fmla="*/ 12 h 120"/>
              <a:gd name="T44" fmla="*/ 120 w 128"/>
              <a:gd name="T45" fmla="*/ 104 h 120"/>
              <a:gd name="T46" fmla="*/ 112 w 128"/>
              <a:gd name="T47" fmla="*/ 112 h 120"/>
              <a:gd name="T48" fmla="*/ 16 w 128"/>
              <a:gd name="T49" fmla="*/ 112 h 120"/>
              <a:gd name="T50" fmla="*/ 8 w 128"/>
              <a:gd name="T51" fmla="*/ 104 h 120"/>
              <a:gd name="T52" fmla="*/ 8 w 128"/>
              <a:gd name="T53" fmla="*/ 60 h 120"/>
              <a:gd name="T54" fmla="*/ 49 w 128"/>
              <a:gd name="T55" fmla="*/ 60 h 120"/>
              <a:gd name="T56" fmla="*/ 48 w 128"/>
              <a:gd name="T57" fmla="*/ 64 h 120"/>
              <a:gd name="T58" fmla="*/ 64 w 128"/>
              <a:gd name="T59" fmla="*/ 80 h 120"/>
              <a:gd name="T60" fmla="*/ 80 w 128"/>
              <a:gd name="T61" fmla="*/ 64 h 120"/>
              <a:gd name="T62" fmla="*/ 79 w 128"/>
              <a:gd name="T63" fmla="*/ 60 h 120"/>
              <a:gd name="T64" fmla="*/ 120 w 128"/>
              <a:gd name="T65" fmla="*/ 60 h 120"/>
              <a:gd name="T66" fmla="*/ 120 w 128"/>
              <a:gd name="T67" fmla="*/ 104 h 120"/>
              <a:gd name="T68" fmla="*/ 56 w 128"/>
              <a:gd name="T69" fmla="*/ 64 h 120"/>
              <a:gd name="T70" fmla="*/ 57 w 128"/>
              <a:gd name="T71" fmla="*/ 60 h 120"/>
              <a:gd name="T72" fmla="*/ 71 w 128"/>
              <a:gd name="T73" fmla="*/ 60 h 120"/>
              <a:gd name="T74" fmla="*/ 72 w 128"/>
              <a:gd name="T75" fmla="*/ 64 h 120"/>
              <a:gd name="T76" fmla="*/ 64 w 128"/>
              <a:gd name="T77" fmla="*/ 72 h 120"/>
              <a:gd name="T78" fmla="*/ 56 w 128"/>
              <a:gd name="T79" fmla="*/ 64 h 120"/>
              <a:gd name="T80" fmla="*/ 120 w 128"/>
              <a:gd name="T81" fmla="*/ 52 h 120"/>
              <a:gd name="T82" fmla="*/ 8 w 128"/>
              <a:gd name="T83" fmla="*/ 52 h 120"/>
              <a:gd name="T84" fmla="*/ 8 w 128"/>
              <a:gd name="T85" fmla="*/ 32 h 120"/>
              <a:gd name="T86" fmla="*/ 16 w 128"/>
              <a:gd name="T87" fmla="*/ 24 h 120"/>
              <a:gd name="T88" fmla="*/ 112 w 128"/>
              <a:gd name="T89" fmla="*/ 24 h 120"/>
              <a:gd name="T90" fmla="*/ 120 w 128"/>
              <a:gd name="T91" fmla="*/ 32 h 120"/>
              <a:gd name="T92" fmla="*/ 120 w 128"/>
              <a:gd name="T93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48" y="16"/>
                  <a:pt x="48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2705100"/>
            <a:ext cx="12191999" cy="2165350"/>
          </a:xfrm>
          <a:prstGeom prst="rect">
            <a:avLst/>
          </a:prstGeom>
          <a:solidFill>
            <a:srgbClr val="45454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2036972" y="3631637"/>
            <a:ext cx="3462128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Lorem Ipsum is simply dummy text of the printing and typesetting industry. </a:t>
            </a:r>
          </a:p>
        </p:txBody>
      </p:sp>
      <p:sp>
        <p:nvSpPr>
          <p:cNvPr id="16" name="Oval 15"/>
          <p:cNvSpPr/>
          <p:nvPr/>
        </p:nvSpPr>
        <p:spPr>
          <a:xfrm>
            <a:off x="1066800" y="3594802"/>
            <a:ext cx="720000" cy="720000"/>
          </a:xfrm>
          <a:prstGeom prst="ellipse">
            <a:avLst/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FFB1461C-D346-44B3-A0BC-F23E7F1ED0B1}"/>
              </a:ext>
            </a:extLst>
          </p:cNvPr>
          <p:cNvSpPr>
            <a:spLocks noEditPoints="1"/>
          </p:cNvSpPr>
          <p:nvPr/>
        </p:nvSpPr>
        <p:spPr bwMode="auto">
          <a:xfrm>
            <a:off x="1225837" y="3775143"/>
            <a:ext cx="401926" cy="359316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48 w 128"/>
              <a:gd name="T41" fmla="*/ 16 h 120"/>
              <a:gd name="T42" fmla="*/ 48 w 128"/>
              <a:gd name="T43" fmla="*/ 12 h 120"/>
              <a:gd name="T44" fmla="*/ 120 w 128"/>
              <a:gd name="T45" fmla="*/ 104 h 120"/>
              <a:gd name="T46" fmla="*/ 112 w 128"/>
              <a:gd name="T47" fmla="*/ 112 h 120"/>
              <a:gd name="T48" fmla="*/ 16 w 128"/>
              <a:gd name="T49" fmla="*/ 112 h 120"/>
              <a:gd name="T50" fmla="*/ 8 w 128"/>
              <a:gd name="T51" fmla="*/ 104 h 120"/>
              <a:gd name="T52" fmla="*/ 8 w 128"/>
              <a:gd name="T53" fmla="*/ 60 h 120"/>
              <a:gd name="T54" fmla="*/ 49 w 128"/>
              <a:gd name="T55" fmla="*/ 60 h 120"/>
              <a:gd name="T56" fmla="*/ 48 w 128"/>
              <a:gd name="T57" fmla="*/ 64 h 120"/>
              <a:gd name="T58" fmla="*/ 64 w 128"/>
              <a:gd name="T59" fmla="*/ 80 h 120"/>
              <a:gd name="T60" fmla="*/ 80 w 128"/>
              <a:gd name="T61" fmla="*/ 64 h 120"/>
              <a:gd name="T62" fmla="*/ 79 w 128"/>
              <a:gd name="T63" fmla="*/ 60 h 120"/>
              <a:gd name="T64" fmla="*/ 120 w 128"/>
              <a:gd name="T65" fmla="*/ 60 h 120"/>
              <a:gd name="T66" fmla="*/ 120 w 128"/>
              <a:gd name="T67" fmla="*/ 104 h 120"/>
              <a:gd name="T68" fmla="*/ 56 w 128"/>
              <a:gd name="T69" fmla="*/ 64 h 120"/>
              <a:gd name="T70" fmla="*/ 57 w 128"/>
              <a:gd name="T71" fmla="*/ 60 h 120"/>
              <a:gd name="T72" fmla="*/ 71 w 128"/>
              <a:gd name="T73" fmla="*/ 60 h 120"/>
              <a:gd name="T74" fmla="*/ 72 w 128"/>
              <a:gd name="T75" fmla="*/ 64 h 120"/>
              <a:gd name="T76" fmla="*/ 64 w 128"/>
              <a:gd name="T77" fmla="*/ 72 h 120"/>
              <a:gd name="T78" fmla="*/ 56 w 128"/>
              <a:gd name="T79" fmla="*/ 64 h 120"/>
              <a:gd name="T80" fmla="*/ 120 w 128"/>
              <a:gd name="T81" fmla="*/ 52 h 120"/>
              <a:gd name="T82" fmla="*/ 8 w 128"/>
              <a:gd name="T83" fmla="*/ 52 h 120"/>
              <a:gd name="T84" fmla="*/ 8 w 128"/>
              <a:gd name="T85" fmla="*/ 32 h 120"/>
              <a:gd name="T86" fmla="*/ 16 w 128"/>
              <a:gd name="T87" fmla="*/ 24 h 120"/>
              <a:gd name="T88" fmla="*/ 112 w 128"/>
              <a:gd name="T89" fmla="*/ 24 h 120"/>
              <a:gd name="T90" fmla="*/ 120 w 128"/>
              <a:gd name="T91" fmla="*/ 32 h 120"/>
              <a:gd name="T92" fmla="*/ 120 w 128"/>
              <a:gd name="T93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48" y="16"/>
                  <a:pt x="48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F72B2E-4AB1-4CBF-80E7-F1A983FD60A2}"/>
              </a:ext>
            </a:extLst>
          </p:cNvPr>
          <p:cNvSpPr txBox="1"/>
          <p:nvPr/>
        </p:nvSpPr>
        <p:spPr>
          <a:xfrm>
            <a:off x="7825713" y="3594802"/>
            <a:ext cx="3462128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Lorem Ipsum is simply dummy text of the printing and typesetting industry. </a:t>
            </a:r>
          </a:p>
        </p:txBody>
      </p:sp>
      <p:sp>
        <p:nvSpPr>
          <p:cNvPr id="19" name="Oval 18"/>
          <p:cNvSpPr/>
          <p:nvPr/>
        </p:nvSpPr>
        <p:spPr>
          <a:xfrm>
            <a:off x="6855541" y="3557967"/>
            <a:ext cx="720000" cy="720000"/>
          </a:xfrm>
          <a:prstGeom prst="ellipse">
            <a:avLst/>
          </a:prstGeom>
          <a:solidFill>
            <a:srgbClr val="F6C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FFB1461C-D346-44B3-A0BC-F23E7F1ED0B1}"/>
              </a:ext>
            </a:extLst>
          </p:cNvPr>
          <p:cNvSpPr>
            <a:spLocks noEditPoints="1"/>
          </p:cNvSpPr>
          <p:nvPr/>
        </p:nvSpPr>
        <p:spPr bwMode="auto">
          <a:xfrm>
            <a:off x="7014578" y="3738308"/>
            <a:ext cx="401926" cy="359316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48 w 128"/>
              <a:gd name="T41" fmla="*/ 16 h 120"/>
              <a:gd name="T42" fmla="*/ 48 w 128"/>
              <a:gd name="T43" fmla="*/ 12 h 120"/>
              <a:gd name="T44" fmla="*/ 120 w 128"/>
              <a:gd name="T45" fmla="*/ 104 h 120"/>
              <a:gd name="T46" fmla="*/ 112 w 128"/>
              <a:gd name="T47" fmla="*/ 112 h 120"/>
              <a:gd name="T48" fmla="*/ 16 w 128"/>
              <a:gd name="T49" fmla="*/ 112 h 120"/>
              <a:gd name="T50" fmla="*/ 8 w 128"/>
              <a:gd name="T51" fmla="*/ 104 h 120"/>
              <a:gd name="T52" fmla="*/ 8 w 128"/>
              <a:gd name="T53" fmla="*/ 60 h 120"/>
              <a:gd name="T54" fmla="*/ 49 w 128"/>
              <a:gd name="T55" fmla="*/ 60 h 120"/>
              <a:gd name="T56" fmla="*/ 48 w 128"/>
              <a:gd name="T57" fmla="*/ 64 h 120"/>
              <a:gd name="T58" fmla="*/ 64 w 128"/>
              <a:gd name="T59" fmla="*/ 80 h 120"/>
              <a:gd name="T60" fmla="*/ 80 w 128"/>
              <a:gd name="T61" fmla="*/ 64 h 120"/>
              <a:gd name="T62" fmla="*/ 79 w 128"/>
              <a:gd name="T63" fmla="*/ 60 h 120"/>
              <a:gd name="T64" fmla="*/ 120 w 128"/>
              <a:gd name="T65" fmla="*/ 60 h 120"/>
              <a:gd name="T66" fmla="*/ 120 w 128"/>
              <a:gd name="T67" fmla="*/ 104 h 120"/>
              <a:gd name="T68" fmla="*/ 56 w 128"/>
              <a:gd name="T69" fmla="*/ 64 h 120"/>
              <a:gd name="T70" fmla="*/ 57 w 128"/>
              <a:gd name="T71" fmla="*/ 60 h 120"/>
              <a:gd name="T72" fmla="*/ 71 w 128"/>
              <a:gd name="T73" fmla="*/ 60 h 120"/>
              <a:gd name="T74" fmla="*/ 72 w 128"/>
              <a:gd name="T75" fmla="*/ 64 h 120"/>
              <a:gd name="T76" fmla="*/ 64 w 128"/>
              <a:gd name="T77" fmla="*/ 72 h 120"/>
              <a:gd name="T78" fmla="*/ 56 w 128"/>
              <a:gd name="T79" fmla="*/ 64 h 120"/>
              <a:gd name="T80" fmla="*/ 120 w 128"/>
              <a:gd name="T81" fmla="*/ 52 h 120"/>
              <a:gd name="T82" fmla="*/ 8 w 128"/>
              <a:gd name="T83" fmla="*/ 52 h 120"/>
              <a:gd name="T84" fmla="*/ 8 w 128"/>
              <a:gd name="T85" fmla="*/ 32 h 120"/>
              <a:gd name="T86" fmla="*/ 16 w 128"/>
              <a:gd name="T87" fmla="*/ 24 h 120"/>
              <a:gd name="T88" fmla="*/ 112 w 128"/>
              <a:gd name="T89" fmla="*/ 24 h 120"/>
              <a:gd name="T90" fmla="*/ 120 w 128"/>
              <a:gd name="T91" fmla="*/ 32 h 120"/>
              <a:gd name="T92" fmla="*/ 120 w 128"/>
              <a:gd name="T93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48" y="16"/>
                  <a:pt x="48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691</Words>
  <Application>Microsoft Office PowerPoint</Application>
  <PresentationFormat>Widescreen</PresentationFormat>
  <Paragraphs>247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Gill Sans</vt:lpstr>
      <vt:lpstr>Lato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SAMSUNG</dc:creator>
  <cp:lastModifiedBy>SAMSUNG</cp:lastModifiedBy>
  <cp:revision>56</cp:revision>
  <dcterms:created xsi:type="dcterms:W3CDTF">2021-05-05T14:59:20Z</dcterms:created>
  <dcterms:modified xsi:type="dcterms:W3CDTF">2021-05-26T14:32:14Z</dcterms:modified>
</cp:coreProperties>
</file>