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Lorem ipsum dolor sit amet, consectetur adipiscing elit</a:t>
            </a:r>
            <a:endParaRPr lang="id-ID"/>
          </a:p>
          <a:p>
            <a:endParaRPr lang="en-US"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6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Custom 6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003A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13673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2448</cp:revision>
  <dcterms:created xsi:type="dcterms:W3CDTF">2015-09-30T01:33:01Z</dcterms:created>
  <dcterms:modified xsi:type="dcterms:W3CDTF">2015-10-23T10:12:15Z</dcterms:modified>
</cp:coreProperties>
</file>