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38" r:id="rId2"/>
  </p:sldMasterIdLst>
  <p:sldIdLst>
    <p:sldId id="361" r:id="rId3"/>
    <p:sldId id="394" r:id="rId4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4B2C50"/>
    <a:srgbClr val="2980B9"/>
    <a:srgbClr val="090C0F"/>
    <a:srgbClr val="0A0D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19" autoAdjust="0"/>
    <p:restoredTop sz="94660"/>
  </p:normalViewPr>
  <p:slideViewPr>
    <p:cSldViewPr snapToGrid="0">
      <p:cViewPr varScale="1">
        <p:scale>
          <a:sx n="71" d="100"/>
          <a:sy n="71" d="100"/>
        </p:scale>
        <p:origin x="60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827434"/>
            <a:ext cx="105156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854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3" presetClass="entr" presetSubtype="32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12" dur="2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9" grpId="0" build="p">
        <p:tmplLst>
          <p:tmpl lvl="1">
            <p:tnLst>
              <p:par>
                <p:cTn presetID="13" presetClass="entr" presetSubtype="32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plus(out)">
                      <p:cBhvr>
                        <p:cTn dur="20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_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2080176"/>
            <a:ext cx="12192000" cy="3114675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374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3" presetClass="entr" presetSubtype="32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14" dur="2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 nodePh="1">
                                  <p:stCondLst>
                                    <p:cond delay="260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3" grpId="0"/>
      <p:bldP spid="14" grpId="0" build="p">
        <p:tmplLst>
          <p:tmpl lvl="1">
            <p:tnLst>
              <p:par>
                <p:cTn presetID="13" presetClass="entr" presetSubtype="32" fill="hold" nodeType="click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plus(out)">
                      <p:cBhvr>
                        <p:cTn dur="20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954156" y="1801879"/>
            <a:ext cx="4916558" cy="3777285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6407426" y="1801879"/>
            <a:ext cx="4916558" cy="3777285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838200" y="40184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28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21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867190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6555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3" presetClass="entr" presetSubtype="32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14" dur="20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 build="p">
        <p:tmplLst>
          <p:tmpl lvl="1">
            <p:tnLst>
              <p:par>
                <p:cTn presetID="13" presetClass="entr" presetSubtype="32" fill="hold" nodeType="click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plus(out)">
                      <p:cBhvr>
                        <p:cTn dur="20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wo Colum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1" y="1801879"/>
            <a:ext cx="6149008" cy="2756869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6178824" y="1801879"/>
            <a:ext cx="6013176" cy="2756869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838200" y="40184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21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867190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1479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3" presetClass="entr" presetSubtype="32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14" dur="20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 build="p">
        <p:tmplLst>
          <p:tmpl lvl="1">
            <p:tnLst>
              <p:par>
                <p:cTn presetID="13" presetClass="entr" presetSubtype="32" fill="hold" nodeType="click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plus(out)">
                      <p:cBhvr>
                        <p:cTn dur="20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838200" y="1855303"/>
            <a:ext cx="3362739" cy="2994989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4414630" y="1855302"/>
            <a:ext cx="3362739" cy="2994989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7991061" y="1855302"/>
            <a:ext cx="3362739" cy="2994989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951324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ix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838200" y="1775655"/>
            <a:ext cx="3362739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4414630" y="1775654"/>
            <a:ext cx="3362739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7991061" y="1775654"/>
            <a:ext cx="3362739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7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838200" y="4061655"/>
            <a:ext cx="3362739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1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4414630" y="4061654"/>
            <a:ext cx="3362739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7991061" y="4061654"/>
            <a:ext cx="3362739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290650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ix Column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838201" y="1775655"/>
            <a:ext cx="1414670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4414631" y="1775654"/>
            <a:ext cx="1414670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7991062" y="1775654"/>
            <a:ext cx="1414670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7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838201" y="4061655"/>
            <a:ext cx="1414670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1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4414631" y="4061654"/>
            <a:ext cx="1414670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7991062" y="4061654"/>
            <a:ext cx="1414670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316301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437638" y="0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875276" y="0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7312914" y="0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9750552" y="0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0" y="2281428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 dirty="0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2437638" y="2281428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4875276" y="2281428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7312914" y="2281428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1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9750552" y="2281428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2" name="Picture Placeholder 3"/>
          <p:cNvSpPr>
            <a:spLocks noGrp="1"/>
          </p:cNvSpPr>
          <p:nvPr>
            <p:ph type="pic" sz="quarter" idx="20"/>
          </p:nvPr>
        </p:nvSpPr>
        <p:spPr>
          <a:xfrm>
            <a:off x="0" y="4562856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3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2446782" y="4562856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4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4884420" y="4562856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5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7322058" y="4562856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6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9750552" y="4562856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847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24 images 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028749" y="0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057498" y="0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086247" y="0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0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10143744" y="0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1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8114996" y="0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2" name="Picture Placeholder 3"/>
          <p:cNvSpPr>
            <a:spLocks noGrp="1"/>
          </p:cNvSpPr>
          <p:nvPr>
            <p:ph type="pic" sz="quarter" idx="26"/>
          </p:nvPr>
        </p:nvSpPr>
        <p:spPr>
          <a:xfrm>
            <a:off x="0" y="1709928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2028749" y="1709928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4" name="Picture Placeholder 3"/>
          <p:cNvSpPr>
            <a:spLocks noGrp="1"/>
          </p:cNvSpPr>
          <p:nvPr>
            <p:ph type="pic" sz="quarter" idx="28"/>
          </p:nvPr>
        </p:nvSpPr>
        <p:spPr>
          <a:xfrm>
            <a:off x="4057498" y="1709928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6086247" y="1709928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6" name="Picture Placeholder 3"/>
          <p:cNvSpPr>
            <a:spLocks noGrp="1"/>
          </p:cNvSpPr>
          <p:nvPr>
            <p:ph type="pic" sz="quarter" idx="30"/>
          </p:nvPr>
        </p:nvSpPr>
        <p:spPr>
          <a:xfrm>
            <a:off x="10143744" y="1709928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31"/>
          </p:nvPr>
        </p:nvSpPr>
        <p:spPr>
          <a:xfrm>
            <a:off x="8114996" y="1709928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8" name="Picture Placeholder 3"/>
          <p:cNvSpPr>
            <a:spLocks noGrp="1"/>
          </p:cNvSpPr>
          <p:nvPr>
            <p:ph type="pic" sz="quarter" idx="32"/>
          </p:nvPr>
        </p:nvSpPr>
        <p:spPr>
          <a:xfrm>
            <a:off x="0" y="3419856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9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2028749" y="3419856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0" name="Picture Placeholder 3"/>
          <p:cNvSpPr>
            <a:spLocks noGrp="1"/>
          </p:cNvSpPr>
          <p:nvPr>
            <p:ph type="pic" sz="quarter" idx="34"/>
          </p:nvPr>
        </p:nvSpPr>
        <p:spPr>
          <a:xfrm>
            <a:off x="4057498" y="3419856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6086247" y="3419856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2" name="Picture Placeholder 3"/>
          <p:cNvSpPr>
            <a:spLocks noGrp="1"/>
          </p:cNvSpPr>
          <p:nvPr>
            <p:ph type="pic" sz="quarter" idx="36"/>
          </p:nvPr>
        </p:nvSpPr>
        <p:spPr>
          <a:xfrm>
            <a:off x="10143744" y="3419856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8114996" y="3419856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4" name="Picture Placeholder 3"/>
          <p:cNvSpPr>
            <a:spLocks noGrp="1"/>
          </p:cNvSpPr>
          <p:nvPr>
            <p:ph type="pic" sz="quarter" idx="38"/>
          </p:nvPr>
        </p:nvSpPr>
        <p:spPr>
          <a:xfrm>
            <a:off x="0" y="5129784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9"/>
          </p:nvPr>
        </p:nvSpPr>
        <p:spPr>
          <a:xfrm>
            <a:off x="2028749" y="5129784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6" name="Picture Placeholder 3"/>
          <p:cNvSpPr>
            <a:spLocks noGrp="1"/>
          </p:cNvSpPr>
          <p:nvPr>
            <p:ph type="pic" sz="quarter" idx="40"/>
          </p:nvPr>
        </p:nvSpPr>
        <p:spPr>
          <a:xfrm>
            <a:off x="4057498" y="5129784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7" name="Picture Placeholder 3"/>
          <p:cNvSpPr>
            <a:spLocks noGrp="1"/>
          </p:cNvSpPr>
          <p:nvPr>
            <p:ph type="pic" sz="quarter" idx="41"/>
          </p:nvPr>
        </p:nvSpPr>
        <p:spPr>
          <a:xfrm>
            <a:off x="6086247" y="5129784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8" name="Picture Placeholder 3"/>
          <p:cNvSpPr>
            <a:spLocks noGrp="1"/>
          </p:cNvSpPr>
          <p:nvPr>
            <p:ph type="pic" sz="quarter" idx="42"/>
          </p:nvPr>
        </p:nvSpPr>
        <p:spPr>
          <a:xfrm>
            <a:off x="10143744" y="5129784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9" name="Picture Placeholder 3"/>
          <p:cNvSpPr>
            <a:spLocks noGrp="1"/>
          </p:cNvSpPr>
          <p:nvPr>
            <p:ph type="pic" sz="quarter" idx="43"/>
          </p:nvPr>
        </p:nvSpPr>
        <p:spPr>
          <a:xfrm>
            <a:off x="8114996" y="5129784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0942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eight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-18288" y="0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030728" y="0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079744" y="0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9128760" y="0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0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-18288" y="3438144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1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3030728" y="3438144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2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6079744" y="3438144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9128760" y="3438144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764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eight images-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-18288" y="0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079744" y="0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1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3030728" y="3438144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9128760" y="3438144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9307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 with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867190"/>
            <a:ext cx="105156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0" y="2173356"/>
            <a:ext cx="12192000" cy="3273977"/>
          </a:xfrm>
          <a:ln>
            <a:noFill/>
          </a:ln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92109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3" presetClass="entr" presetSubtype="32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12" dur="2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9" grpId="0" build="p">
        <p:tmplLst>
          <p:tmpl lvl="1">
            <p:tnLst>
              <p:par>
                <p:cTn presetID="13" presetClass="entr" presetSubtype="32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plus(out)">
                      <p:cBhvr>
                        <p:cTn dur="20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irc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1336854" y="1749287"/>
            <a:ext cx="2520000" cy="25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0" name="Picture Placeholder 3"/>
          <p:cNvSpPr>
            <a:spLocks noGrp="1" noChangeAspect="1"/>
          </p:cNvSpPr>
          <p:nvPr>
            <p:ph type="pic" sz="quarter" idx="11"/>
          </p:nvPr>
        </p:nvSpPr>
        <p:spPr>
          <a:xfrm>
            <a:off x="4626599" y="1749287"/>
            <a:ext cx="2520000" cy="25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1" name="Picture Placeholder 3"/>
          <p:cNvSpPr>
            <a:spLocks noGrp="1" noChangeAspect="1"/>
          </p:cNvSpPr>
          <p:nvPr>
            <p:ph type="pic" sz="quarter" idx="12"/>
          </p:nvPr>
        </p:nvSpPr>
        <p:spPr>
          <a:xfrm>
            <a:off x="7916344" y="1749287"/>
            <a:ext cx="2520000" cy="25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109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irc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829850" y="2054087"/>
            <a:ext cx="2160000" cy="216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5" name="Picture Placeholder 3"/>
          <p:cNvSpPr>
            <a:spLocks noGrp="1" noChangeAspect="1"/>
          </p:cNvSpPr>
          <p:nvPr>
            <p:ph type="pic" sz="quarter" idx="11"/>
          </p:nvPr>
        </p:nvSpPr>
        <p:spPr>
          <a:xfrm>
            <a:off x="3632685" y="2054087"/>
            <a:ext cx="2160000" cy="216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6" name="Picture Placeholder 3"/>
          <p:cNvSpPr>
            <a:spLocks noGrp="1" noChangeAspect="1"/>
          </p:cNvSpPr>
          <p:nvPr>
            <p:ph type="pic" sz="quarter" idx="12"/>
          </p:nvPr>
        </p:nvSpPr>
        <p:spPr>
          <a:xfrm>
            <a:off x="6435520" y="2054087"/>
            <a:ext cx="2160000" cy="216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7" name="Picture Placeholder 3"/>
          <p:cNvSpPr>
            <a:spLocks noGrp="1" noChangeAspect="1"/>
          </p:cNvSpPr>
          <p:nvPr>
            <p:ph type="pic" sz="quarter" idx="13"/>
          </p:nvPr>
        </p:nvSpPr>
        <p:spPr>
          <a:xfrm>
            <a:off x="9238355" y="2054087"/>
            <a:ext cx="2160000" cy="216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4191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4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829850" y="2054087"/>
            <a:ext cx="2160000" cy="216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5" name="Picture Placeholder 3"/>
          <p:cNvSpPr>
            <a:spLocks noGrp="1" noChangeAspect="1"/>
          </p:cNvSpPr>
          <p:nvPr>
            <p:ph type="pic" sz="quarter" idx="11"/>
          </p:nvPr>
        </p:nvSpPr>
        <p:spPr>
          <a:xfrm>
            <a:off x="3632685" y="2054087"/>
            <a:ext cx="2160000" cy="216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6" name="Picture Placeholder 3"/>
          <p:cNvSpPr>
            <a:spLocks noGrp="1" noChangeAspect="1"/>
          </p:cNvSpPr>
          <p:nvPr>
            <p:ph type="pic" sz="quarter" idx="12"/>
          </p:nvPr>
        </p:nvSpPr>
        <p:spPr>
          <a:xfrm>
            <a:off x="6435520" y="2054087"/>
            <a:ext cx="2160000" cy="216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7" name="Picture Placeholder 3"/>
          <p:cNvSpPr>
            <a:spLocks noGrp="1" noChangeAspect="1"/>
          </p:cNvSpPr>
          <p:nvPr>
            <p:ph type="pic" sz="quarter" idx="13"/>
          </p:nvPr>
        </p:nvSpPr>
        <p:spPr>
          <a:xfrm>
            <a:off x="9238355" y="2054087"/>
            <a:ext cx="2160000" cy="216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867190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4369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4 box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0" y="2212975"/>
            <a:ext cx="3037024" cy="243840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3047585" y="2212975"/>
            <a:ext cx="2991886" cy="243840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6063284" y="2212975"/>
            <a:ext cx="3100594" cy="243840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9163878" y="2212975"/>
            <a:ext cx="3028122" cy="243840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071183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4 rounde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678364" y="2027444"/>
            <a:ext cx="1377880" cy="1550642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/>
          <a:lstStyle/>
          <a:p>
            <a:endParaRPr lang="id-ID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0"/>
          </p:nvPr>
        </p:nvSpPr>
        <p:spPr>
          <a:xfrm>
            <a:off x="4678364" y="3768654"/>
            <a:ext cx="1377880" cy="1550642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/>
          <a:lstStyle/>
          <a:p>
            <a:endParaRPr lang="id-ID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222242" y="2027444"/>
            <a:ext cx="1377880" cy="1550642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/>
          <a:lstStyle/>
          <a:p>
            <a:endParaRPr lang="id-ID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6222242" y="3768654"/>
            <a:ext cx="1377880" cy="1550642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308401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4 circl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4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  <p:sp>
        <p:nvSpPr>
          <p:cNvPr id="14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4288668" y="2054088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5" name="Picture Placeholder 3"/>
          <p:cNvSpPr>
            <a:spLocks noGrp="1" noChangeAspect="1"/>
          </p:cNvSpPr>
          <p:nvPr>
            <p:ph type="pic" sz="quarter" idx="19"/>
          </p:nvPr>
        </p:nvSpPr>
        <p:spPr>
          <a:xfrm>
            <a:off x="4288668" y="3803611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6" name="Picture Placeholder 3"/>
          <p:cNvSpPr>
            <a:spLocks noGrp="1" noChangeAspect="1"/>
          </p:cNvSpPr>
          <p:nvPr>
            <p:ph type="pic" sz="quarter" idx="20"/>
          </p:nvPr>
        </p:nvSpPr>
        <p:spPr>
          <a:xfrm>
            <a:off x="6090965" y="2054088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7" name="Picture Placeholder 3"/>
          <p:cNvSpPr>
            <a:spLocks noGrp="1" noChangeAspect="1"/>
          </p:cNvSpPr>
          <p:nvPr>
            <p:ph type="pic" sz="quarter" idx="21"/>
          </p:nvPr>
        </p:nvSpPr>
        <p:spPr>
          <a:xfrm>
            <a:off x="6090965" y="3803611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9404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2  image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838200" y="2063889"/>
            <a:ext cx="2352260" cy="35356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endParaRPr lang="en-US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81770" y="2063889"/>
            <a:ext cx="2352260" cy="35356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endParaRPr lang="en-US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3391507" y="2063889"/>
            <a:ext cx="2479811" cy="353568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 b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buFontTx/>
              <a:buNone/>
              <a:defRPr sz="1400"/>
            </a:lvl2pPr>
            <a:lvl3pPr marL="150813" indent="-150813">
              <a:defRPr sz="1400"/>
            </a:lvl3pPr>
            <a:lvl4pPr marL="401638" indent="-207963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7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721588" y="2063889"/>
            <a:ext cx="2479811" cy="353568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 b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buFontTx/>
              <a:buNone/>
              <a:defRPr sz="1400"/>
            </a:lvl2pPr>
            <a:lvl3pPr marL="150813" indent="-150813">
              <a:defRPr sz="1400"/>
            </a:lvl3pPr>
            <a:lvl4pPr marL="401638" indent="-207963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6259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one image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4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30965" y="1984376"/>
            <a:ext cx="5165035" cy="3535680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2583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irc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1240668" y="1457740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0" name="Picture Placeholder 3"/>
          <p:cNvSpPr>
            <a:spLocks noGrp="1" noChangeAspect="1"/>
          </p:cNvSpPr>
          <p:nvPr>
            <p:ph type="pic" sz="quarter" idx="11"/>
          </p:nvPr>
        </p:nvSpPr>
        <p:spPr>
          <a:xfrm>
            <a:off x="3786233" y="1457740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1" name="Picture Placeholder 3"/>
          <p:cNvSpPr>
            <a:spLocks noGrp="1" noChangeAspect="1"/>
          </p:cNvSpPr>
          <p:nvPr>
            <p:ph type="pic" sz="quarter" idx="12"/>
          </p:nvPr>
        </p:nvSpPr>
        <p:spPr>
          <a:xfrm>
            <a:off x="9029763" y="1457740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5" name="Picture Placeholder 3"/>
          <p:cNvSpPr>
            <a:spLocks noGrp="1" noChangeAspect="1"/>
          </p:cNvSpPr>
          <p:nvPr>
            <p:ph type="pic" sz="quarter" idx="13"/>
          </p:nvPr>
        </p:nvSpPr>
        <p:spPr>
          <a:xfrm>
            <a:off x="6407998" y="1457740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2" name="Picture Placeholder 3"/>
          <p:cNvSpPr>
            <a:spLocks noGrp="1" noChangeAspect="1"/>
          </p:cNvSpPr>
          <p:nvPr>
            <p:ph type="pic" sz="quarter" idx="14"/>
          </p:nvPr>
        </p:nvSpPr>
        <p:spPr>
          <a:xfrm>
            <a:off x="1240668" y="3717241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3" name="Picture Placeholder 3"/>
          <p:cNvSpPr>
            <a:spLocks noGrp="1" noChangeAspect="1"/>
          </p:cNvSpPr>
          <p:nvPr>
            <p:ph type="pic" sz="quarter" idx="15"/>
          </p:nvPr>
        </p:nvSpPr>
        <p:spPr>
          <a:xfrm>
            <a:off x="3786233" y="3717241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4" name="Picture Placeholder 3"/>
          <p:cNvSpPr>
            <a:spLocks noGrp="1" noChangeAspect="1"/>
          </p:cNvSpPr>
          <p:nvPr>
            <p:ph type="pic" sz="quarter" idx="16"/>
          </p:nvPr>
        </p:nvSpPr>
        <p:spPr>
          <a:xfrm>
            <a:off x="9029763" y="3717241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5" name="Picture Placeholder 3"/>
          <p:cNvSpPr>
            <a:spLocks noGrp="1" noChangeAspect="1"/>
          </p:cNvSpPr>
          <p:nvPr>
            <p:ph type="pic" sz="quarter" idx="17"/>
          </p:nvPr>
        </p:nvSpPr>
        <p:spPr>
          <a:xfrm>
            <a:off x="6407998" y="3717241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0267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8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1240668" y="1457740"/>
            <a:ext cx="1800000" cy="180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0" name="Picture Placeholder 3"/>
          <p:cNvSpPr>
            <a:spLocks noGrp="1" noChangeAspect="1"/>
          </p:cNvSpPr>
          <p:nvPr>
            <p:ph type="pic" sz="quarter" idx="11"/>
          </p:nvPr>
        </p:nvSpPr>
        <p:spPr>
          <a:xfrm>
            <a:off x="3786233" y="1457740"/>
            <a:ext cx="1800000" cy="180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1" name="Picture Placeholder 3"/>
          <p:cNvSpPr>
            <a:spLocks noGrp="1" noChangeAspect="1"/>
          </p:cNvSpPr>
          <p:nvPr>
            <p:ph type="pic" sz="quarter" idx="12"/>
          </p:nvPr>
        </p:nvSpPr>
        <p:spPr>
          <a:xfrm>
            <a:off x="9029763" y="1457740"/>
            <a:ext cx="1800000" cy="180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5" name="Picture Placeholder 3"/>
          <p:cNvSpPr>
            <a:spLocks noGrp="1" noChangeAspect="1"/>
          </p:cNvSpPr>
          <p:nvPr>
            <p:ph type="pic" sz="quarter" idx="13"/>
          </p:nvPr>
        </p:nvSpPr>
        <p:spPr>
          <a:xfrm>
            <a:off x="6407998" y="1457740"/>
            <a:ext cx="1800000" cy="180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2" name="Picture Placeholder 3"/>
          <p:cNvSpPr>
            <a:spLocks noGrp="1" noChangeAspect="1"/>
          </p:cNvSpPr>
          <p:nvPr>
            <p:ph type="pic" sz="quarter" idx="14"/>
          </p:nvPr>
        </p:nvSpPr>
        <p:spPr>
          <a:xfrm>
            <a:off x="1240668" y="3770249"/>
            <a:ext cx="1800000" cy="180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3" name="Picture Placeholder 3"/>
          <p:cNvSpPr>
            <a:spLocks noGrp="1" noChangeAspect="1"/>
          </p:cNvSpPr>
          <p:nvPr>
            <p:ph type="pic" sz="quarter" idx="15"/>
          </p:nvPr>
        </p:nvSpPr>
        <p:spPr>
          <a:xfrm>
            <a:off x="3786233" y="3770249"/>
            <a:ext cx="1800000" cy="180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4" name="Picture Placeholder 3"/>
          <p:cNvSpPr>
            <a:spLocks noGrp="1" noChangeAspect="1"/>
          </p:cNvSpPr>
          <p:nvPr>
            <p:ph type="pic" sz="quarter" idx="16"/>
          </p:nvPr>
        </p:nvSpPr>
        <p:spPr>
          <a:xfrm>
            <a:off x="9029763" y="3770249"/>
            <a:ext cx="1800000" cy="180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5" name="Picture Placeholder 3"/>
          <p:cNvSpPr>
            <a:spLocks noGrp="1" noChangeAspect="1"/>
          </p:cNvSpPr>
          <p:nvPr>
            <p:ph type="pic" sz="quarter" idx="17"/>
          </p:nvPr>
        </p:nvSpPr>
        <p:spPr>
          <a:xfrm>
            <a:off x="6407998" y="3770249"/>
            <a:ext cx="1800000" cy="180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18907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_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91476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 box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  <p:sp>
        <p:nvSpPr>
          <p:cNvPr id="23" name="Content Placeholder 13"/>
          <p:cNvSpPr>
            <a:spLocks noGrp="1"/>
          </p:cNvSpPr>
          <p:nvPr>
            <p:ph sz="quarter" idx="19"/>
          </p:nvPr>
        </p:nvSpPr>
        <p:spPr>
          <a:xfrm>
            <a:off x="914400" y="3055281"/>
            <a:ext cx="2441448" cy="29883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4" name="Content Placeholder 13"/>
          <p:cNvSpPr>
            <a:spLocks noGrp="1"/>
          </p:cNvSpPr>
          <p:nvPr>
            <p:ph sz="quarter" idx="20"/>
          </p:nvPr>
        </p:nvSpPr>
        <p:spPr>
          <a:xfrm>
            <a:off x="3554984" y="3055281"/>
            <a:ext cx="2441448" cy="29883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5" name="Content Placeholder 13"/>
          <p:cNvSpPr>
            <a:spLocks noGrp="1"/>
          </p:cNvSpPr>
          <p:nvPr>
            <p:ph sz="quarter" idx="21"/>
          </p:nvPr>
        </p:nvSpPr>
        <p:spPr>
          <a:xfrm>
            <a:off x="6195568" y="3055281"/>
            <a:ext cx="2441448" cy="29883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6" name="Content Placeholder 13"/>
          <p:cNvSpPr>
            <a:spLocks noGrp="1"/>
          </p:cNvSpPr>
          <p:nvPr>
            <p:ph sz="quarter" idx="22"/>
          </p:nvPr>
        </p:nvSpPr>
        <p:spPr>
          <a:xfrm>
            <a:off x="8836152" y="3055281"/>
            <a:ext cx="2441448" cy="29883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914401" y="1722646"/>
            <a:ext cx="2441448" cy="1193592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27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3554984" y="1722646"/>
            <a:ext cx="2441448" cy="1193592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28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6195568" y="1722646"/>
            <a:ext cx="2441448" cy="1193592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29" name="Picture Placeholder 2"/>
          <p:cNvSpPr>
            <a:spLocks noGrp="1"/>
          </p:cNvSpPr>
          <p:nvPr>
            <p:ph type="pic" sz="quarter" idx="26"/>
          </p:nvPr>
        </p:nvSpPr>
        <p:spPr>
          <a:xfrm>
            <a:off x="8836152" y="1722646"/>
            <a:ext cx="2441448" cy="1193592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351290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 six image box-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3328416" cy="1472184"/>
          </a:xfrm>
          <a:prstGeom prst="rect">
            <a:avLst/>
          </a:prstGeo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0"/>
            <a:ext cx="3328416" cy="1472184"/>
          </a:xfrm>
          <a:prstGeom prst="rect">
            <a:avLst/>
          </a:prstGeo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0"/>
            <a:ext cx="3328416" cy="1472184"/>
          </a:xfrm>
          <a:prstGeom prst="rect">
            <a:avLst/>
          </a:prstGeo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914400" y="3060985"/>
            <a:ext cx="3328416" cy="1472184"/>
          </a:xfrm>
          <a:prstGeom prst="rect">
            <a:avLst/>
          </a:prstGeo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4431792" y="3060985"/>
            <a:ext cx="3328416" cy="1472184"/>
          </a:xfrm>
          <a:prstGeom prst="rect">
            <a:avLst/>
          </a:prstGeo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7949184" y="3060985"/>
            <a:ext cx="3328416" cy="1472184"/>
          </a:xfrm>
          <a:prstGeom prst="rect">
            <a:avLst/>
          </a:prstGeo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0728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ver colo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697272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ver colo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581604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ver colo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124527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ver color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526371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ver color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842918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ver color"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6606331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ver color"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204681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ver color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65221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_option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2213768" y="1338815"/>
            <a:ext cx="7764463" cy="1258611"/>
          </a:xfr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88696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_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816787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2_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>
              <a:defRPr>
                <a:solidFill>
                  <a:schemeClr val="tx2"/>
                </a:solidFill>
                <a:latin typeface="+mn-lt"/>
              </a:defRPr>
            </a:lvl1pPr>
          </a:lstStyle>
          <a:p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48129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1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endParaRPr lang="id-ID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bg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402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3" presetClass="entr" presetSubtype="32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14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build="p">
        <p:tmplLst>
          <p:tmpl lvl="1">
            <p:tnLst>
              <p:par>
                <p:cTn presetID="13" presetClass="entr" presetSubtype="32" fill="hold" nodeType="click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plus(out)">
                      <p:cBhvr>
                        <p:cTn dur="20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losing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560353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3538330"/>
          </a:xfr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196737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4.xml"/><Relationship Id="rId7" Type="http://schemas.openxmlformats.org/officeDocument/2006/relationships/slideLayout" Target="../slideLayouts/slideLayout38.xml"/><Relationship Id="rId2" Type="http://schemas.openxmlformats.org/officeDocument/2006/relationships/slideLayout" Target="../slideLayouts/slideLayout33.xml"/><Relationship Id="rId1" Type="http://schemas.openxmlformats.org/officeDocument/2006/relationships/slideLayout" Target="../slideLayouts/slideLayout32.xml"/><Relationship Id="rId6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5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0185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46977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705" r:id="rId2"/>
    <p:sldLayoutId id="2147483700" r:id="rId3"/>
    <p:sldLayoutId id="2147483744" r:id="rId4"/>
    <p:sldLayoutId id="2147483701" r:id="rId5"/>
    <p:sldLayoutId id="2147483660" r:id="rId6"/>
    <p:sldLayoutId id="2147483736" r:id="rId7"/>
    <p:sldLayoutId id="2147483697" r:id="rId8"/>
    <p:sldLayoutId id="2147483703" r:id="rId9"/>
    <p:sldLayoutId id="2147483680" r:id="rId10"/>
    <p:sldLayoutId id="2147483681" r:id="rId11"/>
    <p:sldLayoutId id="2147483704" r:id="rId12"/>
    <p:sldLayoutId id="2147483682" r:id="rId13"/>
    <p:sldLayoutId id="2147483702" r:id="rId14"/>
    <p:sldLayoutId id="2147483717" r:id="rId15"/>
    <p:sldLayoutId id="2147483683" r:id="rId16"/>
    <p:sldLayoutId id="2147483720" r:id="rId17"/>
    <p:sldLayoutId id="2147483684" r:id="rId18"/>
    <p:sldLayoutId id="2147483718" r:id="rId19"/>
    <p:sldLayoutId id="2147483694" r:id="rId20"/>
    <p:sldLayoutId id="2147483696" r:id="rId21"/>
    <p:sldLayoutId id="2147483734" r:id="rId22"/>
    <p:sldLayoutId id="2147483724" r:id="rId23"/>
    <p:sldLayoutId id="2147483723" r:id="rId24"/>
    <p:sldLayoutId id="2147483737" r:id="rId25"/>
    <p:sldLayoutId id="2147483725" r:id="rId26"/>
    <p:sldLayoutId id="2147483726" r:id="rId27"/>
    <p:sldLayoutId id="2147483695" r:id="rId28"/>
    <p:sldLayoutId id="2147483735" r:id="rId29"/>
    <p:sldLayoutId id="2147483719" r:id="rId30"/>
    <p:sldLayoutId id="2147483721" r:id="rId3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Bebas Neue" panose="020B0606020202050201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84633D-7DA4-47FE-8E44-EC9D6476B7E8}" type="datetimeFigureOut">
              <a:rPr lang="id-ID" smtClean="0"/>
              <a:t>23/10/2015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C157E1-AE01-4ECA-A9AF-CE1688F9892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12807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740" r:id="rId4"/>
    <p:sldLayoutId id="2147483739" r:id="rId5"/>
    <p:sldLayoutId id="2147483741" r:id="rId6"/>
    <p:sldLayoutId id="2147483742" r:id="rId7"/>
    <p:sldLayoutId id="2147483743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2421094" y="2263359"/>
            <a:ext cx="9770906" cy="740166"/>
          </a:xfrm>
          <a:prstGeom prst="rect">
            <a:avLst/>
          </a:prstGeom>
          <a:solidFill>
            <a:schemeClr val="tx1">
              <a:alpha val="4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421094" y="3001362"/>
            <a:ext cx="9770906" cy="740166"/>
          </a:xfrm>
          <a:prstGeom prst="rect">
            <a:avLst/>
          </a:prstGeom>
          <a:solidFill>
            <a:schemeClr val="tx1">
              <a:lumMod val="60000"/>
              <a:lumOff val="40000"/>
              <a:alpha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421094" y="3752066"/>
            <a:ext cx="9770906" cy="740166"/>
          </a:xfrm>
          <a:prstGeom prst="rect">
            <a:avLst/>
          </a:prstGeom>
          <a:solidFill>
            <a:srgbClr val="B2B2B2">
              <a:alpha val="46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421094" y="4490069"/>
            <a:ext cx="9770906" cy="740166"/>
          </a:xfrm>
          <a:prstGeom prst="rect">
            <a:avLst/>
          </a:prstGeom>
          <a:solidFill>
            <a:srgbClr val="5F5F5F">
              <a:alpha val="14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352" y="2060159"/>
            <a:ext cx="7508725" cy="4200941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Macbook Pro Overview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Lorem ipsum dolor sit amet, consectetur adipiscing elit</a:t>
            </a:r>
            <a:endParaRPr lang="id-ID"/>
          </a:p>
          <a:p>
            <a:endParaRPr lang="en-US">
              <a:ea typeface="Roboto" panose="02000000000000000000" pitchFamily="2" charset="0"/>
              <a:cs typeface="Lato" panose="020F0502020204030203" pitchFamily="34" charset="0"/>
            </a:endParaRPr>
          </a:p>
          <a:p>
            <a:endParaRPr lang="id-ID"/>
          </a:p>
        </p:txBody>
      </p:sp>
      <p:grpSp>
        <p:nvGrpSpPr>
          <p:cNvPr id="2" name="Group 1"/>
          <p:cNvGrpSpPr/>
          <p:nvPr/>
        </p:nvGrpSpPr>
        <p:grpSpPr>
          <a:xfrm>
            <a:off x="1680928" y="2263359"/>
            <a:ext cx="740166" cy="2952014"/>
            <a:chOff x="1680928" y="2263359"/>
            <a:chExt cx="740166" cy="2952014"/>
          </a:xfrm>
        </p:grpSpPr>
        <p:sp>
          <p:nvSpPr>
            <p:cNvPr id="9" name="Rectangle 8"/>
            <p:cNvSpPr/>
            <p:nvPr/>
          </p:nvSpPr>
          <p:spPr>
            <a:xfrm>
              <a:off x="1680928" y="2263359"/>
              <a:ext cx="740166" cy="740166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680928" y="3001362"/>
              <a:ext cx="740166" cy="74016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680928" y="3739366"/>
              <a:ext cx="740166" cy="74016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680928" y="4477369"/>
              <a:ext cx="740166" cy="73800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86"/>
            <p:cNvSpPr>
              <a:spLocks noChangeAspect="1" noEditPoints="1"/>
            </p:cNvSpPr>
            <p:nvPr/>
          </p:nvSpPr>
          <p:spPr bwMode="auto">
            <a:xfrm>
              <a:off x="1845459" y="2408524"/>
              <a:ext cx="411103" cy="460373"/>
            </a:xfrm>
            <a:custGeom>
              <a:avLst/>
              <a:gdLst>
                <a:gd name="T0" fmla="*/ 559 w 569"/>
                <a:gd name="T1" fmla="*/ 10 h 637"/>
                <a:gd name="T2" fmla="*/ 467 w 569"/>
                <a:gd name="T3" fmla="*/ 51 h 637"/>
                <a:gd name="T4" fmla="*/ 306 w 569"/>
                <a:gd name="T5" fmla="*/ 194 h 637"/>
                <a:gd name="T6" fmla="*/ 122 w 569"/>
                <a:gd name="T7" fmla="*/ 391 h 637"/>
                <a:gd name="T8" fmla="*/ 70 w 569"/>
                <a:gd name="T9" fmla="*/ 408 h 637"/>
                <a:gd name="T10" fmla="*/ 29 w 569"/>
                <a:gd name="T11" fmla="*/ 579 h 637"/>
                <a:gd name="T12" fmla="*/ 35 w 569"/>
                <a:gd name="T13" fmla="*/ 583 h 637"/>
                <a:gd name="T14" fmla="*/ 36 w 569"/>
                <a:gd name="T15" fmla="*/ 583 h 637"/>
                <a:gd name="T16" fmla="*/ 42 w 569"/>
                <a:gd name="T17" fmla="*/ 578 h 637"/>
                <a:gd name="T18" fmla="*/ 104 w 569"/>
                <a:gd name="T19" fmla="*/ 525 h 637"/>
                <a:gd name="T20" fmla="*/ 158 w 569"/>
                <a:gd name="T21" fmla="*/ 497 h 637"/>
                <a:gd name="T22" fmla="*/ 177 w 569"/>
                <a:gd name="T23" fmla="*/ 449 h 637"/>
                <a:gd name="T24" fmla="*/ 177 w 569"/>
                <a:gd name="T25" fmla="*/ 448 h 637"/>
                <a:gd name="T26" fmla="*/ 375 w 569"/>
                <a:gd name="T27" fmla="*/ 264 h 637"/>
                <a:gd name="T28" fmla="*/ 518 w 569"/>
                <a:gd name="T29" fmla="*/ 103 h 637"/>
                <a:gd name="T30" fmla="*/ 559 w 569"/>
                <a:gd name="T31" fmla="*/ 10 h 637"/>
                <a:gd name="T32" fmla="*/ 172 w 569"/>
                <a:gd name="T33" fmla="*/ 435 h 637"/>
                <a:gd name="T34" fmla="*/ 167 w 569"/>
                <a:gd name="T35" fmla="*/ 434 h 637"/>
                <a:gd name="T36" fmla="*/ 162 w 569"/>
                <a:gd name="T37" fmla="*/ 443 h 637"/>
                <a:gd name="T38" fmla="*/ 148 w 569"/>
                <a:gd name="T39" fmla="*/ 487 h 637"/>
                <a:gd name="T40" fmla="*/ 100 w 569"/>
                <a:gd name="T41" fmla="*/ 512 h 637"/>
                <a:gd name="T42" fmla="*/ 35 w 569"/>
                <a:gd name="T43" fmla="*/ 557 h 637"/>
                <a:gd name="T44" fmla="*/ 80 w 569"/>
                <a:gd name="T45" fmla="*/ 418 h 637"/>
                <a:gd name="T46" fmla="*/ 127 w 569"/>
                <a:gd name="T47" fmla="*/ 406 h 637"/>
                <a:gd name="T48" fmla="*/ 135 w 569"/>
                <a:gd name="T49" fmla="*/ 401 h 637"/>
                <a:gd name="T50" fmla="*/ 135 w 569"/>
                <a:gd name="T51" fmla="*/ 397 h 637"/>
                <a:gd name="T52" fmla="*/ 192 w 569"/>
                <a:gd name="T53" fmla="*/ 333 h 637"/>
                <a:gd name="T54" fmla="*/ 236 w 569"/>
                <a:gd name="T55" fmla="*/ 377 h 637"/>
                <a:gd name="T56" fmla="*/ 172 w 569"/>
                <a:gd name="T57" fmla="*/ 435 h 637"/>
                <a:gd name="T58" fmla="*/ 365 w 569"/>
                <a:gd name="T59" fmla="*/ 254 h 637"/>
                <a:gd name="T60" fmla="*/ 246 w 569"/>
                <a:gd name="T61" fmla="*/ 368 h 637"/>
                <a:gd name="T62" fmla="*/ 201 w 569"/>
                <a:gd name="T63" fmla="*/ 323 h 637"/>
                <a:gd name="T64" fmla="*/ 316 w 569"/>
                <a:gd name="T65" fmla="*/ 204 h 637"/>
                <a:gd name="T66" fmla="*/ 549 w 569"/>
                <a:gd name="T67" fmla="*/ 20 h 637"/>
                <a:gd name="T68" fmla="*/ 365 w 569"/>
                <a:gd name="T69" fmla="*/ 254 h 637"/>
                <a:gd name="T70" fmla="*/ 451 w 569"/>
                <a:gd name="T71" fmla="*/ 605 h 637"/>
                <a:gd name="T72" fmla="*/ 451 w 569"/>
                <a:gd name="T73" fmla="*/ 615 h 637"/>
                <a:gd name="T74" fmla="*/ 441 w 569"/>
                <a:gd name="T75" fmla="*/ 615 h 637"/>
                <a:gd name="T76" fmla="*/ 247 w 569"/>
                <a:gd name="T77" fmla="*/ 609 h 637"/>
                <a:gd name="T78" fmla="*/ 129 w 569"/>
                <a:gd name="T79" fmla="*/ 632 h 637"/>
                <a:gd name="T80" fmla="*/ 45 w 569"/>
                <a:gd name="T81" fmla="*/ 600 h 637"/>
                <a:gd name="T82" fmla="*/ 45 w 569"/>
                <a:gd name="T83" fmla="*/ 590 h 637"/>
                <a:gd name="T84" fmla="*/ 55 w 569"/>
                <a:gd name="T85" fmla="*/ 590 h 637"/>
                <a:gd name="T86" fmla="*/ 243 w 569"/>
                <a:gd name="T87" fmla="*/ 595 h 637"/>
                <a:gd name="T88" fmla="*/ 451 w 569"/>
                <a:gd name="T89" fmla="*/ 605 h 6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69" h="637">
                  <a:moveTo>
                    <a:pt x="559" y="10"/>
                  </a:moveTo>
                  <a:cubicBezTo>
                    <a:pt x="552" y="2"/>
                    <a:pt x="534" y="0"/>
                    <a:pt x="467" y="51"/>
                  </a:cubicBezTo>
                  <a:cubicBezTo>
                    <a:pt x="420" y="86"/>
                    <a:pt x="363" y="137"/>
                    <a:pt x="306" y="194"/>
                  </a:cubicBezTo>
                  <a:cubicBezTo>
                    <a:pt x="260" y="240"/>
                    <a:pt x="158" y="347"/>
                    <a:pt x="122" y="391"/>
                  </a:cubicBezTo>
                  <a:cubicBezTo>
                    <a:pt x="103" y="388"/>
                    <a:pt x="84" y="394"/>
                    <a:pt x="70" y="408"/>
                  </a:cubicBezTo>
                  <a:cubicBezTo>
                    <a:pt x="28" y="450"/>
                    <a:pt x="0" y="522"/>
                    <a:pt x="29" y="579"/>
                  </a:cubicBezTo>
                  <a:cubicBezTo>
                    <a:pt x="30" y="582"/>
                    <a:pt x="32" y="583"/>
                    <a:pt x="35" y="583"/>
                  </a:cubicBezTo>
                  <a:cubicBezTo>
                    <a:pt x="35" y="583"/>
                    <a:pt x="35" y="583"/>
                    <a:pt x="36" y="583"/>
                  </a:cubicBezTo>
                  <a:cubicBezTo>
                    <a:pt x="38" y="583"/>
                    <a:pt x="41" y="581"/>
                    <a:pt x="42" y="578"/>
                  </a:cubicBezTo>
                  <a:cubicBezTo>
                    <a:pt x="53" y="542"/>
                    <a:pt x="77" y="534"/>
                    <a:pt x="104" y="525"/>
                  </a:cubicBezTo>
                  <a:cubicBezTo>
                    <a:pt x="123" y="519"/>
                    <a:pt x="142" y="513"/>
                    <a:pt x="158" y="497"/>
                  </a:cubicBezTo>
                  <a:cubicBezTo>
                    <a:pt x="171" y="484"/>
                    <a:pt x="178" y="467"/>
                    <a:pt x="177" y="449"/>
                  </a:cubicBezTo>
                  <a:cubicBezTo>
                    <a:pt x="177" y="449"/>
                    <a:pt x="177" y="449"/>
                    <a:pt x="177" y="448"/>
                  </a:cubicBezTo>
                  <a:cubicBezTo>
                    <a:pt x="220" y="414"/>
                    <a:pt x="329" y="310"/>
                    <a:pt x="375" y="264"/>
                  </a:cubicBezTo>
                  <a:cubicBezTo>
                    <a:pt x="432" y="206"/>
                    <a:pt x="483" y="149"/>
                    <a:pt x="518" y="103"/>
                  </a:cubicBezTo>
                  <a:cubicBezTo>
                    <a:pt x="569" y="35"/>
                    <a:pt x="567" y="18"/>
                    <a:pt x="559" y="10"/>
                  </a:cubicBezTo>
                  <a:close/>
                  <a:moveTo>
                    <a:pt x="172" y="435"/>
                  </a:moveTo>
                  <a:cubicBezTo>
                    <a:pt x="170" y="434"/>
                    <a:pt x="169" y="434"/>
                    <a:pt x="167" y="434"/>
                  </a:cubicBezTo>
                  <a:cubicBezTo>
                    <a:pt x="163" y="435"/>
                    <a:pt x="161" y="439"/>
                    <a:pt x="162" y="443"/>
                  </a:cubicBezTo>
                  <a:cubicBezTo>
                    <a:pt x="165" y="459"/>
                    <a:pt x="160" y="476"/>
                    <a:pt x="148" y="487"/>
                  </a:cubicBezTo>
                  <a:cubicBezTo>
                    <a:pt x="135" y="501"/>
                    <a:pt x="118" y="506"/>
                    <a:pt x="100" y="512"/>
                  </a:cubicBezTo>
                  <a:cubicBezTo>
                    <a:pt x="76" y="520"/>
                    <a:pt x="51" y="528"/>
                    <a:pt x="35" y="557"/>
                  </a:cubicBezTo>
                  <a:cubicBezTo>
                    <a:pt x="24" y="518"/>
                    <a:pt x="35" y="462"/>
                    <a:pt x="80" y="418"/>
                  </a:cubicBezTo>
                  <a:cubicBezTo>
                    <a:pt x="92" y="406"/>
                    <a:pt x="110" y="401"/>
                    <a:pt x="127" y="406"/>
                  </a:cubicBezTo>
                  <a:cubicBezTo>
                    <a:pt x="130" y="407"/>
                    <a:pt x="134" y="404"/>
                    <a:pt x="135" y="401"/>
                  </a:cubicBezTo>
                  <a:cubicBezTo>
                    <a:pt x="135" y="399"/>
                    <a:pt x="135" y="398"/>
                    <a:pt x="135" y="397"/>
                  </a:cubicBezTo>
                  <a:cubicBezTo>
                    <a:pt x="148" y="382"/>
                    <a:pt x="168" y="359"/>
                    <a:pt x="192" y="333"/>
                  </a:cubicBezTo>
                  <a:cubicBezTo>
                    <a:pt x="236" y="377"/>
                    <a:pt x="236" y="377"/>
                    <a:pt x="236" y="377"/>
                  </a:cubicBezTo>
                  <a:cubicBezTo>
                    <a:pt x="210" y="402"/>
                    <a:pt x="187" y="423"/>
                    <a:pt x="172" y="435"/>
                  </a:cubicBezTo>
                  <a:close/>
                  <a:moveTo>
                    <a:pt x="365" y="254"/>
                  </a:moveTo>
                  <a:cubicBezTo>
                    <a:pt x="335" y="283"/>
                    <a:pt x="288" y="329"/>
                    <a:pt x="246" y="368"/>
                  </a:cubicBezTo>
                  <a:cubicBezTo>
                    <a:pt x="201" y="323"/>
                    <a:pt x="201" y="323"/>
                    <a:pt x="201" y="323"/>
                  </a:cubicBezTo>
                  <a:cubicBezTo>
                    <a:pt x="241" y="281"/>
                    <a:pt x="286" y="234"/>
                    <a:pt x="316" y="204"/>
                  </a:cubicBezTo>
                  <a:cubicBezTo>
                    <a:pt x="448" y="72"/>
                    <a:pt x="537" y="15"/>
                    <a:pt x="549" y="20"/>
                  </a:cubicBezTo>
                  <a:cubicBezTo>
                    <a:pt x="554" y="33"/>
                    <a:pt x="498" y="121"/>
                    <a:pt x="365" y="254"/>
                  </a:cubicBezTo>
                  <a:close/>
                  <a:moveTo>
                    <a:pt x="451" y="605"/>
                  </a:moveTo>
                  <a:cubicBezTo>
                    <a:pt x="453" y="608"/>
                    <a:pt x="453" y="612"/>
                    <a:pt x="451" y="615"/>
                  </a:cubicBezTo>
                  <a:cubicBezTo>
                    <a:pt x="448" y="618"/>
                    <a:pt x="443" y="618"/>
                    <a:pt x="441" y="615"/>
                  </a:cubicBezTo>
                  <a:cubicBezTo>
                    <a:pt x="392" y="566"/>
                    <a:pt x="322" y="587"/>
                    <a:pt x="247" y="609"/>
                  </a:cubicBezTo>
                  <a:cubicBezTo>
                    <a:pt x="207" y="620"/>
                    <a:pt x="166" y="632"/>
                    <a:pt x="129" y="632"/>
                  </a:cubicBezTo>
                  <a:cubicBezTo>
                    <a:pt x="98" y="632"/>
                    <a:pt x="69" y="624"/>
                    <a:pt x="45" y="600"/>
                  </a:cubicBezTo>
                  <a:cubicBezTo>
                    <a:pt x="43" y="597"/>
                    <a:pt x="43" y="593"/>
                    <a:pt x="45" y="590"/>
                  </a:cubicBezTo>
                  <a:cubicBezTo>
                    <a:pt x="48" y="588"/>
                    <a:pt x="52" y="588"/>
                    <a:pt x="55" y="590"/>
                  </a:cubicBezTo>
                  <a:cubicBezTo>
                    <a:pt x="102" y="637"/>
                    <a:pt x="170" y="616"/>
                    <a:pt x="243" y="595"/>
                  </a:cubicBezTo>
                  <a:cubicBezTo>
                    <a:pt x="318" y="573"/>
                    <a:pt x="396" y="550"/>
                    <a:pt x="451" y="60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83"/>
            <p:cNvSpPr>
              <a:spLocks noChangeAspect="1" noEditPoints="1"/>
            </p:cNvSpPr>
            <p:nvPr/>
          </p:nvSpPr>
          <p:spPr bwMode="auto">
            <a:xfrm>
              <a:off x="1811862" y="3109209"/>
              <a:ext cx="432000" cy="535012"/>
            </a:xfrm>
            <a:custGeom>
              <a:avLst/>
              <a:gdLst>
                <a:gd name="T0" fmla="*/ 404 w 546"/>
                <a:gd name="T1" fmla="*/ 203 h 676"/>
                <a:gd name="T2" fmla="*/ 302 w 546"/>
                <a:gd name="T3" fmla="*/ 11 h 676"/>
                <a:gd name="T4" fmla="*/ 290 w 546"/>
                <a:gd name="T5" fmla="*/ 3 h 676"/>
                <a:gd name="T6" fmla="*/ 218 w 546"/>
                <a:gd name="T7" fmla="*/ 221 h 676"/>
                <a:gd name="T8" fmla="*/ 189 w 546"/>
                <a:gd name="T9" fmla="*/ 294 h 676"/>
                <a:gd name="T10" fmla="*/ 157 w 546"/>
                <a:gd name="T11" fmla="*/ 257 h 676"/>
                <a:gd name="T12" fmla="*/ 146 w 546"/>
                <a:gd name="T13" fmla="*/ 250 h 676"/>
                <a:gd name="T14" fmla="*/ 0 w 546"/>
                <a:gd name="T15" fmla="*/ 457 h 676"/>
                <a:gd name="T16" fmla="*/ 227 w 546"/>
                <a:gd name="T17" fmla="*/ 676 h 676"/>
                <a:gd name="T18" fmla="*/ 234 w 546"/>
                <a:gd name="T19" fmla="*/ 669 h 676"/>
                <a:gd name="T20" fmla="*/ 225 w 546"/>
                <a:gd name="T21" fmla="*/ 661 h 676"/>
                <a:gd name="T22" fmla="*/ 145 w 546"/>
                <a:gd name="T23" fmla="*/ 577 h 676"/>
                <a:gd name="T24" fmla="*/ 181 w 546"/>
                <a:gd name="T25" fmla="*/ 504 h 676"/>
                <a:gd name="T26" fmla="*/ 223 w 546"/>
                <a:gd name="T27" fmla="*/ 385 h 676"/>
                <a:gd name="T28" fmla="*/ 315 w 546"/>
                <a:gd name="T29" fmla="*/ 272 h 676"/>
                <a:gd name="T30" fmla="*/ 309 w 546"/>
                <a:gd name="T31" fmla="*/ 407 h 676"/>
                <a:gd name="T32" fmla="*/ 336 w 546"/>
                <a:gd name="T33" fmla="*/ 520 h 676"/>
                <a:gd name="T34" fmla="*/ 385 w 546"/>
                <a:gd name="T35" fmla="*/ 471 h 676"/>
                <a:gd name="T36" fmla="*/ 346 w 546"/>
                <a:gd name="T37" fmla="*/ 662 h 676"/>
                <a:gd name="T38" fmla="*/ 352 w 546"/>
                <a:gd name="T39" fmla="*/ 674 h 676"/>
                <a:gd name="T40" fmla="*/ 408 w 546"/>
                <a:gd name="T41" fmla="*/ 207 h 676"/>
                <a:gd name="T42" fmla="*/ 432 w 546"/>
                <a:gd name="T43" fmla="*/ 552 h 676"/>
                <a:gd name="T44" fmla="*/ 379 w 546"/>
                <a:gd name="T45" fmla="*/ 449 h 676"/>
                <a:gd name="T46" fmla="*/ 372 w 546"/>
                <a:gd name="T47" fmla="*/ 457 h 676"/>
                <a:gd name="T48" fmla="*/ 336 w 546"/>
                <a:gd name="T49" fmla="*/ 506 h 676"/>
                <a:gd name="T50" fmla="*/ 320 w 546"/>
                <a:gd name="T51" fmla="*/ 415 h 676"/>
                <a:gd name="T52" fmla="*/ 315 w 546"/>
                <a:gd name="T53" fmla="*/ 251 h 676"/>
                <a:gd name="T54" fmla="*/ 304 w 546"/>
                <a:gd name="T55" fmla="*/ 256 h 676"/>
                <a:gd name="T56" fmla="*/ 215 w 546"/>
                <a:gd name="T57" fmla="*/ 374 h 676"/>
                <a:gd name="T58" fmla="*/ 168 w 546"/>
                <a:gd name="T59" fmla="*/ 509 h 676"/>
                <a:gd name="T60" fmla="*/ 145 w 546"/>
                <a:gd name="T61" fmla="*/ 563 h 676"/>
                <a:gd name="T62" fmla="*/ 117 w 546"/>
                <a:gd name="T63" fmla="*/ 555 h 676"/>
                <a:gd name="T64" fmla="*/ 158 w 546"/>
                <a:gd name="T65" fmla="*/ 637 h 676"/>
                <a:gd name="T66" fmla="*/ 139 w 546"/>
                <a:gd name="T67" fmla="*/ 271 h 676"/>
                <a:gd name="T68" fmla="*/ 150 w 546"/>
                <a:gd name="T69" fmla="*/ 289 h 676"/>
                <a:gd name="T70" fmla="*/ 239 w 546"/>
                <a:gd name="T71" fmla="*/ 257 h 676"/>
                <a:gd name="T72" fmla="*/ 220 w 546"/>
                <a:gd name="T73" fmla="*/ 146 h 676"/>
                <a:gd name="T74" fmla="*/ 376 w 546"/>
                <a:gd name="T75" fmla="*/ 195 h 676"/>
                <a:gd name="T76" fmla="*/ 398 w 546"/>
                <a:gd name="T77" fmla="*/ 217 h 676"/>
                <a:gd name="T78" fmla="*/ 397 w 546"/>
                <a:gd name="T79" fmla="*/ 639 h 6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46" h="676">
                  <a:moveTo>
                    <a:pt x="408" y="207"/>
                  </a:moveTo>
                  <a:cubicBezTo>
                    <a:pt x="404" y="203"/>
                    <a:pt x="404" y="203"/>
                    <a:pt x="404" y="203"/>
                  </a:cubicBezTo>
                  <a:cubicBezTo>
                    <a:pt x="398" y="198"/>
                    <a:pt x="392" y="191"/>
                    <a:pt x="386" y="185"/>
                  </a:cubicBezTo>
                  <a:cubicBezTo>
                    <a:pt x="334" y="134"/>
                    <a:pt x="275" y="76"/>
                    <a:pt x="302" y="11"/>
                  </a:cubicBezTo>
                  <a:cubicBezTo>
                    <a:pt x="303" y="7"/>
                    <a:pt x="302" y="4"/>
                    <a:pt x="299" y="2"/>
                  </a:cubicBezTo>
                  <a:cubicBezTo>
                    <a:pt x="296" y="0"/>
                    <a:pt x="293" y="0"/>
                    <a:pt x="290" y="3"/>
                  </a:cubicBezTo>
                  <a:cubicBezTo>
                    <a:pt x="237" y="50"/>
                    <a:pt x="206" y="89"/>
                    <a:pt x="206" y="146"/>
                  </a:cubicBezTo>
                  <a:cubicBezTo>
                    <a:pt x="206" y="176"/>
                    <a:pt x="213" y="201"/>
                    <a:pt x="218" y="221"/>
                  </a:cubicBezTo>
                  <a:cubicBezTo>
                    <a:pt x="222" y="235"/>
                    <a:pt x="225" y="247"/>
                    <a:pt x="225" y="257"/>
                  </a:cubicBezTo>
                  <a:cubicBezTo>
                    <a:pt x="225" y="277"/>
                    <a:pt x="208" y="294"/>
                    <a:pt x="189" y="294"/>
                  </a:cubicBezTo>
                  <a:cubicBezTo>
                    <a:pt x="179" y="294"/>
                    <a:pt x="168" y="289"/>
                    <a:pt x="161" y="281"/>
                  </a:cubicBezTo>
                  <a:cubicBezTo>
                    <a:pt x="156" y="274"/>
                    <a:pt x="154" y="266"/>
                    <a:pt x="157" y="257"/>
                  </a:cubicBezTo>
                  <a:cubicBezTo>
                    <a:pt x="157" y="255"/>
                    <a:pt x="156" y="252"/>
                    <a:pt x="154" y="250"/>
                  </a:cubicBezTo>
                  <a:cubicBezTo>
                    <a:pt x="152" y="248"/>
                    <a:pt x="148" y="248"/>
                    <a:pt x="146" y="250"/>
                  </a:cubicBezTo>
                  <a:cubicBezTo>
                    <a:pt x="141" y="253"/>
                    <a:pt x="136" y="256"/>
                    <a:pt x="132" y="259"/>
                  </a:cubicBezTo>
                  <a:cubicBezTo>
                    <a:pt x="73" y="297"/>
                    <a:pt x="0" y="344"/>
                    <a:pt x="0" y="457"/>
                  </a:cubicBezTo>
                  <a:cubicBezTo>
                    <a:pt x="0" y="599"/>
                    <a:pt x="157" y="658"/>
                    <a:pt x="225" y="676"/>
                  </a:cubicBezTo>
                  <a:cubicBezTo>
                    <a:pt x="226" y="676"/>
                    <a:pt x="226" y="676"/>
                    <a:pt x="227" y="676"/>
                  </a:cubicBezTo>
                  <a:cubicBezTo>
                    <a:pt x="227" y="676"/>
                    <a:pt x="227" y="676"/>
                    <a:pt x="227" y="676"/>
                  </a:cubicBezTo>
                  <a:cubicBezTo>
                    <a:pt x="231" y="676"/>
                    <a:pt x="234" y="673"/>
                    <a:pt x="234" y="669"/>
                  </a:cubicBezTo>
                  <a:cubicBezTo>
                    <a:pt x="234" y="667"/>
                    <a:pt x="232" y="664"/>
                    <a:pt x="230" y="663"/>
                  </a:cubicBezTo>
                  <a:cubicBezTo>
                    <a:pt x="225" y="661"/>
                    <a:pt x="225" y="661"/>
                    <a:pt x="225" y="661"/>
                  </a:cubicBezTo>
                  <a:cubicBezTo>
                    <a:pt x="170" y="631"/>
                    <a:pt x="141" y="616"/>
                    <a:pt x="130" y="575"/>
                  </a:cubicBezTo>
                  <a:cubicBezTo>
                    <a:pt x="135" y="576"/>
                    <a:pt x="140" y="577"/>
                    <a:pt x="145" y="577"/>
                  </a:cubicBezTo>
                  <a:cubicBezTo>
                    <a:pt x="154" y="577"/>
                    <a:pt x="167" y="574"/>
                    <a:pt x="178" y="560"/>
                  </a:cubicBezTo>
                  <a:cubicBezTo>
                    <a:pt x="195" y="539"/>
                    <a:pt x="188" y="522"/>
                    <a:pt x="181" y="504"/>
                  </a:cubicBezTo>
                  <a:cubicBezTo>
                    <a:pt x="176" y="491"/>
                    <a:pt x="171" y="476"/>
                    <a:pt x="171" y="455"/>
                  </a:cubicBezTo>
                  <a:cubicBezTo>
                    <a:pt x="171" y="427"/>
                    <a:pt x="194" y="408"/>
                    <a:pt x="223" y="385"/>
                  </a:cubicBezTo>
                  <a:cubicBezTo>
                    <a:pt x="238" y="373"/>
                    <a:pt x="253" y="361"/>
                    <a:pt x="267" y="346"/>
                  </a:cubicBezTo>
                  <a:cubicBezTo>
                    <a:pt x="299" y="313"/>
                    <a:pt x="310" y="290"/>
                    <a:pt x="315" y="272"/>
                  </a:cubicBezTo>
                  <a:cubicBezTo>
                    <a:pt x="324" y="285"/>
                    <a:pt x="339" y="311"/>
                    <a:pt x="339" y="340"/>
                  </a:cubicBezTo>
                  <a:cubicBezTo>
                    <a:pt x="339" y="367"/>
                    <a:pt x="324" y="387"/>
                    <a:pt x="309" y="407"/>
                  </a:cubicBezTo>
                  <a:cubicBezTo>
                    <a:pt x="295" y="426"/>
                    <a:pt x="282" y="444"/>
                    <a:pt x="282" y="467"/>
                  </a:cubicBezTo>
                  <a:cubicBezTo>
                    <a:pt x="282" y="501"/>
                    <a:pt x="301" y="520"/>
                    <a:pt x="336" y="520"/>
                  </a:cubicBezTo>
                  <a:cubicBezTo>
                    <a:pt x="348" y="520"/>
                    <a:pt x="360" y="515"/>
                    <a:pt x="369" y="505"/>
                  </a:cubicBezTo>
                  <a:cubicBezTo>
                    <a:pt x="378" y="496"/>
                    <a:pt x="383" y="484"/>
                    <a:pt x="385" y="471"/>
                  </a:cubicBezTo>
                  <a:cubicBezTo>
                    <a:pt x="398" y="486"/>
                    <a:pt x="418" y="520"/>
                    <a:pt x="418" y="552"/>
                  </a:cubicBezTo>
                  <a:cubicBezTo>
                    <a:pt x="418" y="609"/>
                    <a:pt x="386" y="634"/>
                    <a:pt x="346" y="662"/>
                  </a:cubicBezTo>
                  <a:cubicBezTo>
                    <a:pt x="343" y="664"/>
                    <a:pt x="342" y="668"/>
                    <a:pt x="343" y="671"/>
                  </a:cubicBezTo>
                  <a:cubicBezTo>
                    <a:pt x="345" y="674"/>
                    <a:pt x="349" y="675"/>
                    <a:pt x="352" y="674"/>
                  </a:cubicBezTo>
                  <a:cubicBezTo>
                    <a:pt x="486" y="621"/>
                    <a:pt x="546" y="555"/>
                    <a:pt x="546" y="459"/>
                  </a:cubicBezTo>
                  <a:cubicBezTo>
                    <a:pt x="546" y="348"/>
                    <a:pt x="476" y="276"/>
                    <a:pt x="408" y="207"/>
                  </a:cubicBezTo>
                  <a:close/>
                  <a:moveTo>
                    <a:pt x="397" y="639"/>
                  </a:moveTo>
                  <a:cubicBezTo>
                    <a:pt x="417" y="618"/>
                    <a:pt x="432" y="591"/>
                    <a:pt x="432" y="552"/>
                  </a:cubicBezTo>
                  <a:cubicBezTo>
                    <a:pt x="432" y="508"/>
                    <a:pt x="398" y="457"/>
                    <a:pt x="382" y="450"/>
                  </a:cubicBezTo>
                  <a:cubicBezTo>
                    <a:pt x="381" y="449"/>
                    <a:pt x="380" y="449"/>
                    <a:pt x="379" y="449"/>
                  </a:cubicBezTo>
                  <a:cubicBezTo>
                    <a:pt x="378" y="449"/>
                    <a:pt x="376" y="450"/>
                    <a:pt x="375" y="450"/>
                  </a:cubicBezTo>
                  <a:cubicBezTo>
                    <a:pt x="373" y="452"/>
                    <a:pt x="372" y="454"/>
                    <a:pt x="372" y="457"/>
                  </a:cubicBezTo>
                  <a:cubicBezTo>
                    <a:pt x="373" y="471"/>
                    <a:pt x="368" y="486"/>
                    <a:pt x="359" y="495"/>
                  </a:cubicBezTo>
                  <a:cubicBezTo>
                    <a:pt x="354" y="500"/>
                    <a:pt x="346" y="506"/>
                    <a:pt x="336" y="506"/>
                  </a:cubicBezTo>
                  <a:cubicBezTo>
                    <a:pt x="309" y="506"/>
                    <a:pt x="296" y="494"/>
                    <a:pt x="296" y="467"/>
                  </a:cubicBezTo>
                  <a:cubicBezTo>
                    <a:pt x="296" y="449"/>
                    <a:pt x="308" y="433"/>
                    <a:pt x="320" y="415"/>
                  </a:cubicBezTo>
                  <a:cubicBezTo>
                    <a:pt x="336" y="395"/>
                    <a:pt x="353" y="371"/>
                    <a:pt x="353" y="340"/>
                  </a:cubicBezTo>
                  <a:cubicBezTo>
                    <a:pt x="353" y="296"/>
                    <a:pt x="324" y="257"/>
                    <a:pt x="315" y="251"/>
                  </a:cubicBezTo>
                  <a:cubicBezTo>
                    <a:pt x="313" y="250"/>
                    <a:pt x="310" y="249"/>
                    <a:pt x="308" y="250"/>
                  </a:cubicBezTo>
                  <a:cubicBezTo>
                    <a:pt x="306" y="251"/>
                    <a:pt x="304" y="253"/>
                    <a:pt x="304" y="256"/>
                  </a:cubicBezTo>
                  <a:cubicBezTo>
                    <a:pt x="301" y="274"/>
                    <a:pt x="294" y="297"/>
                    <a:pt x="256" y="337"/>
                  </a:cubicBezTo>
                  <a:cubicBezTo>
                    <a:pt x="243" y="351"/>
                    <a:pt x="229" y="362"/>
                    <a:pt x="215" y="374"/>
                  </a:cubicBezTo>
                  <a:cubicBezTo>
                    <a:pt x="185" y="398"/>
                    <a:pt x="157" y="420"/>
                    <a:pt x="157" y="455"/>
                  </a:cubicBezTo>
                  <a:cubicBezTo>
                    <a:pt x="157" y="479"/>
                    <a:pt x="163" y="496"/>
                    <a:pt x="168" y="509"/>
                  </a:cubicBezTo>
                  <a:cubicBezTo>
                    <a:pt x="175" y="527"/>
                    <a:pt x="179" y="537"/>
                    <a:pt x="167" y="552"/>
                  </a:cubicBezTo>
                  <a:cubicBezTo>
                    <a:pt x="161" y="560"/>
                    <a:pt x="154" y="563"/>
                    <a:pt x="145" y="563"/>
                  </a:cubicBezTo>
                  <a:cubicBezTo>
                    <a:pt x="136" y="563"/>
                    <a:pt x="128" y="558"/>
                    <a:pt x="125" y="556"/>
                  </a:cubicBezTo>
                  <a:cubicBezTo>
                    <a:pt x="123" y="554"/>
                    <a:pt x="120" y="553"/>
                    <a:pt x="117" y="555"/>
                  </a:cubicBezTo>
                  <a:cubicBezTo>
                    <a:pt x="114" y="556"/>
                    <a:pt x="113" y="559"/>
                    <a:pt x="113" y="562"/>
                  </a:cubicBezTo>
                  <a:cubicBezTo>
                    <a:pt x="119" y="598"/>
                    <a:pt x="134" y="619"/>
                    <a:pt x="158" y="637"/>
                  </a:cubicBezTo>
                  <a:cubicBezTo>
                    <a:pt x="90" y="607"/>
                    <a:pt x="14" y="552"/>
                    <a:pt x="14" y="457"/>
                  </a:cubicBezTo>
                  <a:cubicBezTo>
                    <a:pt x="14" y="352"/>
                    <a:pt x="83" y="307"/>
                    <a:pt x="139" y="271"/>
                  </a:cubicBezTo>
                  <a:cubicBezTo>
                    <a:pt x="140" y="270"/>
                    <a:pt x="141" y="270"/>
                    <a:pt x="142" y="269"/>
                  </a:cubicBezTo>
                  <a:cubicBezTo>
                    <a:pt x="143" y="276"/>
                    <a:pt x="146" y="283"/>
                    <a:pt x="150" y="289"/>
                  </a:cubicBezTo>
                  <a:cubicBezTo>
                    <a:pt x="159" y="301"/>
                    <a:pt x="175" y="308"/>
                    <a:pt x="189" y="308"/>
                  </a:cubicBezTo>
                  <a:cubicBezTo>
                    <a:pt x="216" y="308"/>
                    <a:pt x="239" y="284"/>
                    <a:pt x="239" y="257"/>
                  </a:cubicBezTo>
                  <a:cubicBezTo>
                    <a:pt x="239" y="245"/>
                    <a:pt x="236" y="232"/>
                    <a:pt x="232" y="218"/>
                  </a:cubicBezTo>
                  <a:cubicBezTo>
                    <a:pt x="226" y="197"/>
                    <a:pt x="220" y="175"/>
                    <a:pt x="220" y="146"/>
                  </a:cubicBezTo>
                  <a:cubicBezTo>
                    <a:pt x="220" y="105"/>
                    <a:pt x="237" y="73"/>
                    <a:pt x="282" y="30"/>
                  </a:cubicBezTo>
                  <a:cubicBezTo>
                    <a:pt x="273" y="93"/>
                    <a:pt x="329" y="149"/>
                    <a:pt x="376" y="195"/>
                  </a:cubicBezTo>
                  <a:cubicBezTo>
                    <a:pt x="382" y="201"/>
                    <a:pt x="388" y="207"/>
                    <a:pt x="394" y="213"/>
                  </a:cubicBezTo>
                  <a:cubicBezTo>
                    <a:pt x="398" y="217"/>
                    <a:pt x="398" y="217"/>
                    <a:pt x="398" y="217"/>
                  </a:cubicBezTo>
                  <a:cubicBezTo>
                    <a:pt x="467" y="287"/>
                    <a:pt x="532" y="353"/>
                    <a:pt x="532" y="459"/>
                  </a:cubicBezTo>
                  <a:cubicBezTo>
                    <a:pt x="532" y="537"/>
                    <a:pt x="491" y="592"/>
                    <a:pt x="397" y="63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01"/>
            <p:cNvSpPr>
              <a:spLocks noChangeAspect="1" noEditPoints="1"/>
            </p:cNvSpPr>
            <p:nvPr/>
          </p:nvSpPr>
          <p:spPr bwMode="auto">
            <a:xfrm>
              <a:off x="1845459" y="3865524"/>
              <a:ext cx="336298" cy="504000"/>
            </a:xfrm>
            <a:custGeom>
              <a:avLst/>
              <a:gdLst>
                <a:gd name="T0" fmla="*/ 309 w 384"/>
                <a:gd name="T1" fmla="*/ 309 h 576"/>
                <a:gd name="T2" fmla="*/ 243 w 384"/>
                <a:gd name="T3" fmla="*/ 111 h 576"/>
                <a:gd name="T4" fmla="*/ 200 w 384"/>
                <a:gd name="T5" fmla="*/ 7 h 576"/>
                <a:gd name="T6" fmla="*/ 186 w 384"/>
                <a:gd name="T7" fmla="*/ 7 h 576"/>
                <a:gd name="T8" fmla="*/ 142 w 384"/>
                <a:gd name="T9" fmla="*/ 111 h 576"/>
                <a:gd name="T10" fmla="*/ 75 w 384"/>
                <a:gd name="T11" fmla="*/ 309 h 576"/>
                <a:gd name="T12" fmla="*/ 0 w 384"/>
                <a:gd name="T13" fmla="*/ 316 h 576"/>
                <a:gd name="T14" fmla="*/ 70 w 384"/>
                <a:gd name="T15" fmla="*/ 323 h 576"/>
                <a:gd name="T16" fmla="*/ 15 w 384"/>
                <a:gd name="T17" fmla="*/ 474 h 576"/>
                <a:gd name="T18" fmla="*/ 36 w 384"/>
                <a:gd name="T19" fmla="*/ 569 h 576"/>
                <a:gd name="T20" fmla="*/ 50 w 384"/>
                <a:gd name="T21" fmla="*/ 569 h 576"/>
                <a:gd name="T22" fmla="*/ 126 w 384"/>
                <a:gd name="T23" fmla="*/ 323 h 576"/>
                <a:gd name="T24" fmla="*/ 186 w 384"/>
                <a:gd name="T25" fmla="*/ 358 h 576"/>
                <a:gd name="T26" fmla="*/ 200 w 384"/>
                <a:gd name="T27" fmla="*/ 358 h 576"/>
                <a:gd name="T28" fmla="*/ 258 w 384"/>
                <a:gd name="T29" fmla="*/ 323 h 576"/>
                <a:gd name="T30" fmla="*/ 334 w 384"/>
                <a:gd name="T31" fmla="*/ 569 h 576"/>
                <a:gd name="T32" fmla="*/ 348 w 384"/>
                <a:gd name="T33" fmla="*/ 569 h 576"/>
                <a:gd name="T34" fmla="*/ 370 w 384"/>
                <a:gd name="T35" fmla="*/ 474 h 576"/>
                <a:gd name="T36" fmla="*/ 314 w 384"/>
                <a:gd name="T37" fmla="*/ 323 h 576"/>
                <a:gd name="T38" fmla="*/ 384 w 384"/>
                <a:gd name="T39" fmla="*/ 316 h 576"/>
                <a:gd name="T40" fmla="*/ 193 w 384"/>
                <a:gd name="T41" fmla="*/ 74 h 576"/>
                <a:gd name="T42" fmla="*/ 200 w 384"/>
                <a:gd name="T43" fmla="*/ 146 h 576"/>
                <a:gd name="T44" fmla="*/ 193 w 384"/>
                <a:gd name="T45" fmla="*/ 147 h 576"/>
                <a:gd name="T46" fmla="*/ 193 w 384"/>
                <a:gd name="T47" fmla="*/ 74 h 576"/>
                <a:gd name="T48" fmla="*/ 174 w 384"/>
                <a:gd name="T49" fmla="*/ 157 h 576"/>
                <a:gd name="T50" fmla="*/ 28 w 384"/>
                <a:gd name="T51" fmla="*/ 471 h 576"/>
                <a:gd name="T52" fmla="*/ 200 w 384"/>
                <a:gd name="T53" fmla="*/ 309 h 576"/>
                <a:gd name="T54" fmla="*/ 193 w 384"/>
                <a:gd name="T55" fmla="*/ 267 h 576"/>
                <a:gd name="T56" fmla="*/ 186 w 384"/>
                <a:gd name="T57" fmla="*/ 309 h 576"/>
                <a:gd name="T58" fmla="*/ 188 w 384"/>
                <a:gd name="T59" fmla="*/ 160 h 576"/>
                <a:gd name="T60" fmla="*/ 196 w 384"/>
                <a:gd name="T61" fmla="*/ 160 h 576"/>
                <a:gd name="T62" fmla="*/ 200 w 384"/>
                <a:gd name="T63" fmla="*/ 309 h 576"/>
                <a:gd name="T64" fmla="*/ 210 w 384"/>
                <a:gd name="T65" fmla="*/ 157 h 576"/>
                <a:gd name="T66" fmla="*/ 298 w 384"/>
                <a:gd name="T67" fmla="*/ 319 h 576"/>
                <a:gd name="T68" fmla="*/ 356 w 384"/>
                <a:gd name="T69" fmla="*/ 471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84" h="576">
                  <a:moveTo>
                    <a:pt x="377" y="309"/>
                  </a:moveTo>
                  <a:cubicBezTo>
                    <a:pt x="309" y="309"/>
                    <a:pt x="309" y="309"/>
                    <a:pt x="309" y="309"/>
                  </a:cubicBezTo>
                  <a:cubicBezTo>
                    <a:pt x="240" y="127"/>
                    <a:pt x="240" y="127"/>
                    <a:pt x="240" y="127"/>
                  </a:cubicBezTo>
                  <a:cubicBezTo>
                    <a:pt x="242" y="122"/>
                    <a:pt x="243" y="116"/>
                    <a:pt x="243" y="111"/>
                  </a:cubicBezTo>
                  <a:cubicBezTo>
                    <a:pt x="243" y="85"/>
                    <a:pt x="224" y="64"/>
                    <a:pt x="200" y="61"/>
                  </a:cubicBezTo>
                  <a:cubicBezTo>
                    <a:pt x="200" y="7"/>
                    <a:pt x="200" y="7"/>
                    <a:pt x="200" y="7"/>
                  </a:cubicBezTo>
                  <a:cubicBezTo>
                    <a:pt x="200" y="3"/>
                    <a:pt x="196" y="0"/>
                    <a:pt x="193" y="0"/>
                  </a:cubicBezTo>
                  <a:cubicBezTo>
                    <a:pt x="189" y="0"/>
                    <a:pt x="186" y="3"/>
                    <a:pt x="186" y="7"/>
                  </a:cubicBezTo>
                  <a:cubicBezTo>
                    <a:pt x="186" y="61"/>
                    <a:pt x="186" y="61"/>
                    <a:pt x="186" y="61"/>
                  </a:cubicBezTo>
                  <a:cubicBezTo>
                    <a:pt x="161" y="64"/>
                    <a:pt x="142" y="85"/>
                    <a:pt x="142" y="111"/>
                  </a:cubicBezTo>
                  <a:cubicBezTo>
                    <a:pt x="142" y="116"/>
                    <a:pt x="143" y="121"/>
                    <a:pt x="145" y="126"/>
                  </a:cubicBezTo>
                  <a:cubicBezTo>
                    <a:pt x="75" y="309"/>
                    <a:pt x="75" y="309"/>
                    <a:pt x="75" y="309"/>
                  </a:cubicBezTo>
                  <a:cubicBezTo>
                    <a:pt x="7" y="309"/>
                    <a:pt x="7" y="309"/>
                    <a:pt x="7" y="309"/>
                  </a:cubicBezTo>
                  <a:cubicBezTo>
                    <a:pt x="3" y="309"/>
                    <a:pt x="0" y="312"/>
                    <a:pt x="0" y="316"/>
                  </a:cubicBezTo>
                  <a:cubicBezTo>
                    <a:pt x="0" y="320"/>
                    <a:pt x="3" y="323"/>
                    <a:pt x="7" y="323"/>
                  </a:cubicBezTo>
                  <a:cubicBezTo>
                    <a:pt x="70" y="323"/>
                    <a:pt x="70" y="323"/>
                    <a:pt x="70" y="323"/>
                  </a:cubicBezTo>
                  <a:cubicBezTo>
                    <a:pt x="14" y="469"/>
                    <a:pt x="14" y="469"/>
                    <a:pt x="14" y="469"/>
                  </a:cubicBezTo>
                  <a:cubicBezTo>
                    <a:pt x="14" y="471"/>
                    <a:pt x="14" y="473"/>
                    <a:pt x="15" y="474"/>
                  </a:cubicBezTo>
                  <a:cubicBezTo>
                    <a:pt x="36" y="523"/>
                    <a:pt x="36" y="523"/>
                    <a:pt x="36" y="523"/>
                  </a:cubicBezTo>
                  <a:cubicBezTo>
                    <a:pt x="36" y="569"/>
                    <a:pt x="36" y="569"/>
                    <a:pt x="36" y="569"/>
                  </a:cubicBezTo>
                  <a:cubicBezTo>
                    <a:pt x="36" y="573"/>
                    <a:pt x="39" y="576"/>
                    <a:pt x="43" y="576"/>
                  </a:cubicBezTo>
                  <a:cubicBezTo>
                    <a:pt x="47" y="576"/>
                    <a:pt x="50" y="573"/>
                    <a:pt x="50" y="569"/>
                  </a:cubicBezTo>
                  <a:cubicBezTo>
                    <a:pt x="50" y="523"/>
                    <a:pt x="50" y="523"/>
                    <a:pt x="50" y="523"/>
                  </a:cubicBezTo>
                  <a:cubicBezTo>
                    <a:pt x="126" y="323"/>
                    <a:pt x="126" y="323"/>
                    <a:pt x="126" y="323"/>
                  </a:cubicBezTo>
                  <a:cubicBezTo>
                    <a:pt x="186" y="323"/>
                    <a:pt x="186" y="323"/>
                    <a:pt x="186" y="323"/>
                  </a:cubicBezTo>
                  <a:cubicBezTo>
                    <a:pt x="186" y="358"/>
                    <a:pt x="186" y="358"/>
                    <a:pt x="186" y="358"/>
                  </a:cubicBezTo>
                  <a:cubicBezTo>
                    <a:pt x="186" y="362"/>
                    <a:pt x="189" y="365"/>
                    <a:pt x="193" y="365"/>
                  </a:cubicBezTo>
                  <a:cubicBezTo>
                    <a:pt x="196" y="365"/>
                    <a:pt x="200" y="362"/>
                    <a:pt x="200" y="358"/>
                  </a:cubicBezTo>
                  <a:cubicBezTo>
                    <a:pt x="200" y="323"/>
                    <a:pt x="200" y="323"/>
                    <a:pt x="200" y="323"/>
                  </a:cubicBezTo>
                  <a:cubicBezTo>
                    <a:pt x="258" y="323"/>
                    <a:pt x="258" y="323"/>
                    <a:pt x="258" y="323"/>
                  </a:cubicBezTo>
                  <a:cubicBezTo>
                    <a:pt x="334" y="523"/>
                    <a:pt x="334" y="523"/>
                    <a:pt x="334" y="523"/>
                  </a:cubicBezTo>
                  <a:cubicBezTo>
                    <a:pt x="334" y="569"/>
                    <a:pt x="334" y="569"/>
                    <a:pt x="334" y="569"/>
                  </a:cubicBezTo>
                  <a:cubicBezTo>
                    <a:pt x="334" y="573"/>
                    <a:pt x="337" y="576"/>
                    <a:pt x="341" y="576"/>
                  </a:cubicBezTo>
                  <a:cubicBezTo>
                    <a:pt x="345" y="576"/>
                    <a:pt x="348" y="573"/>
                    <a:pt x="348" y="569"/>
                  </a:cubicBezTo>
                  <a:cubicBezTo>
                    <a:pt x="348" y="523"/>
                    <a:pt x="348" y="523"/>
                    <a:pt x="348" y="523"/>
                  </a:cubicBezTo>
                  <a:cubicBezTo>
                    <a:pt x="370" y="474"/>
                    <a:pt x="370" y="474"/>
                    <a:pt x="370" y="474"/>
                  </a:cubicBezTo>
                  <a:cubicBezTo>
                    <a:pt x="371" y="473"/>
                    <a:pt x="371" y="471"/>
                    <a:pt x="370" y="469"/>
                  </a:cubicBezTo>
                  <a:cubicBezTo>
                    <a:pt x="314" y="323"/>
                    <a:pt x="314" y="323"/>
                    <a:pt x="314" y="323"/>
                  </a:cubicBezTo>
                  <a:cubicBezTo>
                    <a:pt x="377" y="323"/>
                    <a:pt x="377" y="323"/>
                    <a:pt x="377" y="323"/>
                  </a:cubicBezTo>
                  <a:cubicBezTo>
                    <a:pt x="381" y="323"/>
                    <a:pt x="384" y="320"/>
                    <a:pt x="384" y="316"/>
                  </a:cubicBezTo>
                  <a:cubicBezTo>
                    <a:pt x="384" y="312"/>
                    <a:pt x="381" y="309"/>
                    <a:pt x="377" y="309"/>
                  </a:cubicBezTo>
                  <a:close/>
                  <a:moveTo>
                    <a:pt x="193" y="74"/>
                  </a:moveTo>
                  <a:cubicBezTo>
                    <a:pt x="212" y="74"/>
                    <a:pt x="229" y="91"/>
                    <a:pt x="229" y="111"/>
                  </a:cubicBezTo>
                  <a:cubicBezTo>
                    <a:pt x="229" y="128"/>
                    <a:pt x="216" y="143"/>
                    <a:pt x="200" y="146"/>
                  </a:cubicBezTo>
                  <a:cubicBezTo>
                    <a:pt x="200" y="146"/>
                    <a:pt x="200" y="146"/>
                    <a:pt x="200" y="146"/>
                  </a:cubicBezTo>
                  <a:cubicBezTo>
                    <a:pt x="197" y="146"/>
                    <a:pt x="195" y="147"/>
                    <a:pt x="193" y="147"/>
                  </a:cubicBezTo>
                  <a:cubicBezTo>
                    <a:pt x="173" y="147"/>
                    <a:pt x="156" y="130"/>
                    <a:pt x="156" y="111"/>
                  </a:cubicBezTo>
                  <a:cubicBezTo>
                    <a:pt x="156" y="91"/>
                    <a:pt x="173" y="74"/>
                    <a:pt x="193" y="74"/>
                  </a:cubicBezTo>
                  <a:close/>
                  <a:moveTo>
                    <a:pt x="154" y="142"/>
                  </a:moveTo>
                  <a:cubicBezTo>
                    <a:pt x="159" y="149"/>
                    <a:pt x="166" y="154"/>
                    <a:pt x="174" y="157"/>
                  </a:cubicBezTo>
                  <a:cubicBezTo>
                    <a:pt x="43" y="503"/>
                    <a:pt x="43" y="503"/>
                    <a:pt x="43" y="503"/>
                  </a:cubicBezTo>
                  <a:cubicBezTo>
                    <a:pt x="28" y="471"/>
                    <a:pt x="28" y="471"/>
                    <a:pt x="28" y="471"/>
                  </a:cubicBezTo>
                  <a:lnTo>
                    <a:pt x="154" y="142"/>
                  </a:lnTo>
                  <a:close/>
                  <a:moveTo>
                    <a:pt x="200" y="309"/>
                  </a:moveTo>
                  <a:cubicBezTo>
                    <a:pt x="200" y="274"/>
                    <a:pt x="200" y="274"/>
                    <a:pt x="200" y="274"/>
                  </a:cubicBezTo>
                  <a:cubicBezTo>
                    <a:pt x="200" y="270"/>
                    <a:pt x="196" y="267"/>
                    <a:pt x="193" y="267"/>
                  </a:cubicBezTo>
                  <a:cubicBezTo>
                    <a:pt x="189" y="267"/>
                    <a:pt x="186" y="270"/>
                    <a:pt x="186" y="274"/>
                  </a:cubicBezTo>
                  <a:cubicBezTo>
                    <a:pt x="186" y="309"/>
                    <a:pt x="186" y="309"/>
                    <a:pt x="186" y="309"/>
                  </a:cubicBezTo>
                  <a:cubicBezTo>
                    <a:pt x="132" y="309"/>
                    <a:pt x="132" y="309"/>
                    <a:pt x="132" y="309"/>
                  </a:cubicBezTo>
                  <a:cubicBezTo>
                    <a:pt x="188" y="160"/>
                    <a:pt x="188" y="160"/>
                    <a:pt x="188" y="160"/>
                  </a:cubicBezTo>
                  <a:cubicBezTo>
                    <a:pt x="190" y="161"/>
                    <a:pt x="191" y="161"/>
                    <a:pt x="193" y="161"/>
                  </a:cubicBezTo>
                  <a:cubicBezTo>
                    <a:pt x="194" y="161"/>
                    <a:pt x="195" y="161"/>
                    <a:pt x="196" y="160"/>
                  </a:cubicBezTo>
                  <a:cubicBezTo>
                    <a:pt x="253" y="309"/>
                    <a:pt x="253" y="309"/>
                    <a:pt x="253" y="309"/>
                  </a:cubicBezTo>
                  <a:lnTo>
                    <a:pt x="200" y="309"/>
                  </a:lnTo>
                  <a:close/>
                  <a:moveTo>
                    <a:pt x="342" y="503"/>
                  </a:moveTo>
                  <a:cubicBezTo>
                    <a:pt x="210" y="157"/>
                    <a:pt x="210" y="157"/>
                    <a:pt x="210" y="157"/>
                  </a:cubicBezTo>
                  <a:cubicBezTo>
                    <a:pt x="218" y="154"/>
                    <a:pt x="225" y="149"/>
                    <a:pt x="231" y="143"/>
                  </a:cubicBezTo>
                  <a:cubicBezTo>
                    <a:pt x="298" y="319"/>
                    <a:pt x="298" y="319"/>
                    <a:pt x="298" y="319"/>
                  </a:cubicBezTo>
                  <a:cubicBezTo>
                    <a:pt x="298" y="319"/>
                    <a:pt x="298" y="319"/>
                    <a:pt x="298" y="319"/>
                  </a:cubicBezTo>
                  <a:cubicBezTo>
                    <a:pt x="356" y="471"/>
                    <a:pt x="356" y="471"/>
                    <a:pt x="356" y="471"/>
                  </a:cubicBezTo>
                  <a:lnTo>
                    <a:pt x="342" y="50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96"/>
            <p:cNvSpPr>
              <a:spLocks noChangeAspect="1" noEditPoints="1"/>
            </p:cNvSpPr>
            <p:nvPr/>
          </p:nvSpPr>
          <p:spPr bwMode="auto">
            <a:xfrm>
              <a:off x="1775862" y="4629115"/>
              <a:ext cx="468000" cy="504550"/>
            </a:xfrm>
            <a:custGeom>
              <a:avLst/>
              <a:gdLst>
                <a:gd name="T0" fmla="*/ 430 w 658"/>
                <a:gd name="T1" fmla="*/ 439 h 709"/>
                <a:gd name="T2" fmla="*/ 430 w 658"/>
                <a:gd name="T3" fmla="*/ 352 h 709"/>
                <a:gd name="T4" fmla="*/ 449 w 658"/>
                <a:gd name="T5" fmla="*/ 396 h 709"/>
                <a:gd name="T6" fmla="*/ 411 w 658"/>
                <a:gd name="T7" fmla="*/ 396 h 709"/>
                <a:gd name="T8" fmla="*/ 449 w 658"/>
                <a:gd name="T9" fmla="*/ 396 h 709"/>
                <a:gd name="T10" fmla="*/ 648 w 658"/>
                <a:gd name="T11" fmla="*/ 615 h 709"/>
                <a:gd name="T12" fmla="*/ 366 w 658"/>
                <a:gd name="T13" fmla="*/ 93 h 709"/>
                <a:gd name="T14" fmla="*/ 647 w 658"/>
                <a:gd name="T15" fmla="*/ 7 h 709"/>
                <a:gd name="T16" fmla="*/ 228 w 658"/>
                <a:gd name="T17" fmla="*/ 0 h 709"/>
                <a:gd name="T18" fmla="*/ 221 w 658"/>
                <a:gd name="T19" fmla="*/ 256 h 709"/>
                <a:gd name="T20" fmla="*/ 146 w 658"/>
                <a:gd name="T21" fmla="*/ 204 h 709"/>
                <a:gd name="T22" fmla="*/ 258 w 658"/>
                <a:gd name="T23" fmla="*/ 305 h 709"/>
                <a:gd name="T24" fmla="*/ 0 w 658"/>
                <a:gd name="T25" fmla="*/ 312 h 709"/>
                <a:gd name="T26" fmla="*/ 258 w 658"/>
                <a:gd name="T27" fmla="*/ 319 h 709"/>
                <a:gd name="T28" fmla="*/ 146 w 658"/>
                <a:gd name="T29" fmla="*/ 421 h 709"/>
                <a:gd name="T30" fmla="*/ 156 w 658"/>
                <a:gd name="T31" fmla="*/ 422 h 709"/>
                <a:gd name="T32" fmla="*/ 221 w 658"/>
                <a:gd name="T33" fmla="*/ 622 h 709"/>
                <a:gd name="T34" fmla="*/ 352 w 658"/>
                <a:gd name="T35" fmla="*/ 629 h 709"/>
                <a:gd name="T36" fmla="*/ 355 w 658"/>
                <a:gd name="T37" fmla="*/ 708 h 709"/>
                <a:gd name="T38" fmla="*/ 361 w 658"/>
                <a:gd name="T39" fmla="*/ 709 h 709"/>
                <a:gd name="T40" fmla="*/ 657 w 658"/>
                <a:gd name="T41" fmla="*/ 620 h 709"/>
                <a:gd name="T42" fmla="*/ 235 w 658"/>
                <a:gd name="T43" fmla="*/ 356 h 709"/>
                <a:gd name="T44" fmla="*/ 282 w 658"/>
                <a:gd name="T45" fmla="*/ 317 h 709"/>
                <a:gd name="T46" fmla="*/ 283 w 658"/>
                <a:gd name="T47" fmla="*/ 316 h 709"/>
                <a:gd name="T48" fmla="*/ 284 w 658"/>
                <a:gd name="T49" fmla="*/ 315 h 709"/>
                <a:gd name="T50" fmla="*/ 284 w 658"/>
                <a:gd name="T51" fmla="*/ 314 h 709"/>
                <a:gd name="T52" fmla="*/ 284 w 658"/>
                <a:gd name="T53" fmla="*/ 311 h 709"/>
                <a:gd name="T54" fmla="*/ 284 w 658"/>
                <a:gd name="T55" fmla="*/ 309 h 709"/>
                <a:gd name="T56" fmla="*/ 283 w 658"/>
                <a:gd name="T57" fmla="*/ 308 h 709"/>
                <a:gd name="T58" fmla="*/ 282 w 658"/>
                <a:gd name="T59" fmla="*/ 307 h 709"/>
                <a:gd name="T60" fmla="*/ 235 w 658"/>
                <a:gd name="T61" fmla="*/ 268 h 709"/>
                <a:gd name="T62" fmla="*/ 590 w 658"/>
                <a:gd name="T63" fmla="*/ 14 h 709"/>
                <a:gd name="T64" fmla="*/ 352 w 658"/>
                <a:gd name="T65" fmla="*/ 88 h 709"/>
                <a:gd name="T66" fmla="*/ 235 w 658"/>
                <a:gd name="T67" fmla="*/ 615 h 7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58" h="709">
                  <a:moveTo>
                    <a:pt x="397" y="396"/>
                  </a:moveTo>
                  <a:cubicBezTo>
                    <a:pt x="397" y="420"/>
                    <a:pt x="412" y="439"/>
                    <a:pt x="430" y="439"/>
                  </a:cubicBezTo>
                  <a:cubicBezTo>
                    <a:pt x="449" y="439"/>
                    <a:pt x="463" y="420"/>
                    <a:pt x="463" y="396"/>
                  </a:cubicBezTo>
                  <a:cubicBezTo>
                    <a:pt x="463" y="371"/>
                    <a:pt x="449" y="352"/>
                    <a:pt x="430" y="352"/>
                  </a:cubicBezTo>
                  <a:cubicBezTo>
                    <a:pt x="412" y="352"/>
                    <a:pt x="397" y="371"/>
                    <a:pt x="397" y="396"/>
                  </a:cubicBezTo>
                  <a:close/>
                  <a:moveTo>
                    <a:pt x="449" y="396"/>
                  </a:moveTo>
                  <a:cubicBezTo>
                    <a:pt x="449" y="412"/>
                    <a:pt x="440" y="425"/>
                    <a:pt x="430" y="425"/>
                  </a:cubicBezTo>
                  <a:cubicBezTo>
                    <a:pt x="420" y="425"/>
                    <a:pt x="411" y="412"/>
                    <a:pt x="411" y="396"/>
                  </a:cubicBezTo>
                  <a:cubicBezTo>
                    <a:pt x="411" y="380"/>
                    <a:pt x="420" y="366"/>
                    <a:pt x="430" y="366"/>
                  </a:cubicBezTo>
                  <a:cubicBezTo>
                    <a:pt x="440" y="366"/>
                    <a:pt x="449" y="380"/>
                    <a:pt x="449" y="396"/>
                  </a:cubicBezTo>
                  <a:close/>
                  <a:moveTo>
                    <a:pt x="657" y="620"/>
                  </a:moveTo>
                  <a:cubicBezTo>
                    <a:pt x="656" y="616"/>
                    <a:pt x="652" y="614"/>
                    <a:pt x="648" y="615"/>
                  </a:cubicBezTo>
                  <a:cubicBezTo>
                    <a:pt x="366" y="693"/>
                    <a:pt x="366" y="693"/>
                    <a:pt x="366" y="693"/>
                  </a:cubicBezTo>
                  <a:cubicBezTo>
                    <a:pt x="366" y="93"/>
                    <a:pt x="366" y="93"/>
                    <a:pt x="366" y="93"/>
                  </a:cubicBezTo>
                  <a:cubicBezTo>
                    <a:pt x="641" y="14"/>
                    <a:pt x="641" y="14"/>
                    <a:pt x="641" y="14"/>
                  </a:cubicBezTo>
                  <a:cubicBezTo>
                    <a:pt x="645" y="13"/>
                    <a:pt x="647" y="10"/>
                    <a:pt x="647" y="7"/>
                  </a:cubicBezTo>
                  <a:cubicBezTo>
                    <a:pt x="646" y="3"/>
                    <a:pt x="643" y="0"/>
                    <a:pt x="640" y="0"/>
                  </a:cubicBezTo>
                  <a:cubicBezTo>
                    <a:pt x="228" y="0"/>
                    <a:pt x="228" y="0"/>
                    <a:pt x="228" y="0"/>
                  </a:cubicBezTo>
                  <a:cubicBezTo>
                    <a:pt x="224" y="0"/>
                    <a:pt x="221" y="4"/>
                    <a:pt x="221" y="7"/>
                  </a:cubicBezTo>
                  <a:cubicBezTo>
                    <a:pt x="221" y="256"/>
                    <a:pt x="221" y="256"/>
                    <a:pt x="221" y="256"/>
                  </a:cubicBezTo>
                  <a:cubicBezTo>
                    <a:pt x="156" y="203"/>
                    <a:pt x="156" y="203"/>
                    <a:pt x="156" y="203"/>
                  </a:cubicBezTo>
                  <a:cubicBezTo>
                    <a:pt x="153" y="200"/>
                    <a:pt x="149" y="201"/>
                    <a:pt x="146" y="204"/>
                  </a:cubicBezTo>
                  <a:cubicBezTo>
                    <a:pt x="144" y="207"/>
                    <a:pt x="144" y="211"/>
                    <a:pt x="147" y="213"/>
                  </a:cubicBezTo>
                  <a:cubicBezTo>
                    <a:pt x="258" y="305"/>
                    <a:pt x="258" y="305"/>
                    <a:pt x="258" y="305"/>
                  </a:cubicBezTo>
                  <a:cubicBezTo>
                    <a:pt x="7" y="305"/>
                    <a:pt x="7" y="305"/>
                    <a:pt x="7" y="305"/>
                  </a:cubicBezTo>
                  <a:cubicBezTo>
                    <a:pt x="3" y="305"/>
                    <a:pt x="0" y="308"/>
                    <a:pt x="0" y="312"/>
                  </a:cubicBezTo>
                  <a:cubicBezTo>
                    <a:pt x="0" y="316"/>
                    <a:pt x="3" y="319"/>
                    <a:pt x="7" y="319"/>
                  </a:cubicBezTo>
                  <a:cubicBezTo>
                    <a:pt x="258" y="319"/>
                    <a:pt x="258" y="319"/>
                    <a:pt x="258" y="319"/>
                  </a:cubicBezTo>
                  <a:cubicBezTo>
                    <a:pt x="147" y="411"/>
                    <a:pt x="147" y="411"/>
                    <a:pt x="147" y="411"/>
                  </a:cubicBezTo>
                  <a:cubicBezTo>
                    <a:pt x="144" y="413"/>
                    <a:pt x="144" y="418"/>
                    <a:pt x="146" y="421"/>
                  </a:cubicBezTo>
                  <a:cubicBezTo>
                    <a:pt x="148" y="422"/>
                    <a:pt x="150" y="423"/>
                    <a:pt x="152" y="423"/>
                  </a:cubicBezTo>
                  <a:cubicBezTo>
                    <a:pt x="153" y="423"/>
                    <a:pt x="155" y="423"/>
                    <a:pt x="156" y="422"/>
                  </a:cubicBezTo>
                  <a:cubicBezTo>
                    <a:pt x="221" y="368"/>
                    <a:pt x="221" y="368"/>
                    <a:pt x="221" y="368"/>
                  </a:cubicBezTo>
                  <a:cubicBezTo>
                    <a:pt x="221" y="622"/>
                    <a:pt x="221" y="622"/>
                    <a:pt x="221" y="622"/>
                  </a:cubicBezTo>
                  <a:cubicBezTo>
                    <a:pt x="221" y="626"/>
                    <a:pt x="224" y="629"/>
                    <a:pt x="228" y="629"/>
                  </a:cubicBezTo>
                  <a:cubicBezTo>
                    <a:pt x="352" y="629"/>
                    <a:pt x="352" y="629"/>
                    <a:pt x="352" y="629"/>
                  </a:cubicBezTo>
                  <a:cubicBezTo>
                    <a:pt x="352" y="702"/>
                    <a:pt x="352" y="702"/>
                    <a:pt x="352" y="702"/>
                  </a:cubicBezTo>
                  <a:cubicBezTo>
                    <a:pt x="352" y="704"/>
                    <a:pt x="353" y="706"/>
                    <a:pt x="355" y="708"/>
                  </a:cubicBezTo>
                  <a:cubicBezTo>
                    <a:pt x="356" y="709"/>
                    <a:pt x="358" y="709"/>
                    <a:pt x="359" y="709"/>
                  </a:cubicBezTo>
                  <a:cubicBezTo>
                    <a:pt x="360" y="709"/>
                    <a:pt x="360" y="709"/>
                    <a:pt x="361" y="709"/>
                  </a:cubicBezTo>
                  <a:cubicBezTo>
                    <a:pt x="652" y="629"/>
                    <a:pt x="652" y="629"/>
                    <a:pt x="652" y="629"/>
                  </a:cubicBezTo>
                  <a:cubicBezTo>
                    <a:pt x="656" y="628"/>
                    <a:pt x="658" y="624"/>
                    <a:pt x="657" y="620"/>
                  </a:cubicBezTo>
                  <a:close/>
                  <a:moveTo>
                    <a:pt x="235" y="615"/>
                  </a:moveTo>
                  <a:cubicBezTo>
                    <a:pt x="235" y="356"/>
                    <a:pt x="235" y="356"/>
                    <a:pt x="235" y="356"/>
                  </a:cubicBezTo>
                  <a:cubicBezTo>
                    <a:pt x="282" y="318"/>
                    <a:pt x="282" y="318"/>
                    <a:pt x="282" y="318"/>
                  </a:cubicBezTo>
                  <a:cubicBezTo>
                    <a:pt x="282" y="317"/>
                    <a:pt x="282" y="317"/>
                    <a:pt x="282" y="317"/>
                  </a:cubicBezTo>
                  <a:cubicBezTo>
                    <a:pt x="282" y="317"/>
                    <a:pt x="283" y="317"/>
                    <a:pt x="283" y="317"/>
                  </a:cubicBezTo>
                  <a:cubicBezTo>
                    <a:pt x="283" y="317"/>
                    <a:pt x="283" y="316"/>
                    <a:pt x="283" y="316"/>
                  </a:cubicBezTo>
                  <a:cubicBezTo>
                    <a:pt x="283" y="316"/>
                    <a:pt x="284" y="316"/>
                    <a:pt x="284" y="315"/>
                  </a:cubicBezTo>
                  <a:cubicBezTo>
                    <a:pt x="284" y="315"/>
                    <a:pt x="284" y="315"/>
                    <a:pt x="284" y="315"/>
                  </a:cubicBezTo>
                  <a:cubicBezTo>
                    <a:pt x="284" y="315"/>
                    <a:pt x="284" y="314"/>
                    <a:pt x="284" y="314"/>
                  </a:cubicBezTo>
                  <a:cubicBezTo>
                    <a:pt x="284" y="314"/>
                    <a:pt x="284" y="314"/>
                    <a:pt x="284" y="314"/>
                  </a:cubicBezTo>
                  <a:cubicBezTo>
                    <a:pt x="285" y="313"/>
                    <a:pt x="285" y="313"/>
                    <a:pt x="285" y="312"/>
                  </a:cubicBezTo>
                  <a:cubicBezTo>
                    <a:pt x="285" y="312"/>
                    <a:pt x="285" y="311"/>
                    <a:pt x="284" y="311"/>
                  </a:cubicBezTo>
                  <a:cubicBezTo>
                    <a:pt x="284" y="311"/>
                    <a:pt x="284" y="310"/>
                    <a:pt x="284" y="310"/>
                  </a:cubicBezTo>
                  <a:cubicBezTo>
                    <a:pt x="284" y="310"/>
                    <a:pt x="284" y="310"/>
                    <a:pt x="284" y="309"/>
                  </a:cubicBezTo>
                  <a:cubicBezTo>
                    <a:pt x="284" y="309"/>
                    <a:pt x="284" y="309"/>
                    <a:pt x="284" y="309"/>
                  </a:cubicBezTo>
                  <a:cubicBezTo>
                    <a:pt x="284" y="309"/>
                    <a:pt x="283" y="308"/>
                    <a:pt x="283" y="308"/>
                  </a:cubicBezTo>
                  <a:cubicBezTo>
                    <a:pt x="283" y="308"/>
                    <a:pt x="283" y="308"/>
                    <a:pt x="283" y="308"/>
                  </a:cubicBezTo>
                  <a:cubicBezTo>
                    <a:pt x="283" y="307"/>
                    <a:pt x="282" y="307"/>
                    <a:pt x="282" y="307"/>
                  </a:cubicBezTo>
                  <a:cubicBezTo>
                    <a:pt x="282" y="307"/>
                    <a:pt x="282" y="307"/>
                    <a:pt x="282" y="307"/>
                  </a:cubicBezTo>
                  <a:cubicBezTo>
                    <a:pt x="235" y="268"/>
                    <a:pt x="235" y="268"/>
                    <a:pt x="235" y="268"/>
                  </a:cubicBezTo>
                  <a:cubicBezTo>
                    <a:pt x="235" y="14"/>
                    <a:pt x="235" y="14"/>
                    <a:pt x="235" y="14"/>
                  </a:cubicBezTo>
                  <a:cubicBezTo>
                    <a:pt x="590" y="14"/>
                    <a:pt x="590" y="14"/>
                    <a:pt x="590" y="14"/>
                  </a:cubicBezTo>
                  <a:cubicBezTo>
                    <a:pt x="357" y="81"/>
                    <a:pt x="357" y="81"/>
                    <a:pt x="357" y="81"/>
                  </a:cubicBezTo>
                  <a:cubicBezTo>
                    <a:pt x="354" y="82"/>
                    <a:pt x="352" y="85"/>
                    <a:pt x="352" y="88"/>
                  </a:cubicBezTo>
                  <a:cubicBezTo>
                    <a:pt x="352" y="615"/>
                    <a:pt x="352" y="615"/>
                    <a:pt x="352" y="615"/>
                  </a:cubicBezTo>
                  <a:lnTo>
                    <a:pt x="235" y="6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7211174" y="4593864"/>
            <a:ext cx="4416742" cy="52322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1400" dirty="0" err="1"/>
              <a:t>Nunc</a:t>
            </a:r>
            <a:r>
              <a:rPr lang="en-US" sz="1400" dirty="0"/>
              <a:t> </a:t>
            </a:r>
            <a:r>
              <a:rPr lang="en-US" sz="1400" dirty="0" err="1"/>
              <a:t>consectetur</a:t>
            </a:r>
            <a:r>
              <a:rPr lang="en-US" sz="1400" dirty="0"/>
              <a:t> dolor </a:t>
            </a:r>
            <a:r>
              <a:rPr lang="en-US" sz="1400" dirty="0" err="1"/>
              <a:t>finibus</a:t>
            </a:r>
            <a:r>
              <a:rPr lang="en-US" sz="1400" dirty="0"/>
              <a:t> </a:t>
            </a:r>
            <a:r>
              <a:rPr lang="en-US" sz="1400" dirty="0" err="1"/>
              <a:t>elementum</a:t>
            </a:r>
            <a:r>
              <a:rPr lang="en-US" sz="1400" dirty="0"/>
              <a:t> </a:t>
            </a:r>
            <a:r>
              <a:rPr lang="en-US" sz="1400" dirty="0" err="1"/>
              <a:t>condimentum</a:t>
            </a:r>
            <a:r>
              <a:rPr lang="en-US" sz="1400" dirty="0"/>
              <a:t>. In id </a:t>
            </a:r>
            <a:r>
              <a:rPr lang="en-US" sz="1400" dirty="0" err="1"/>
              <a:t>fermentum</a:t>
            </a:r>
            <a:r>
              <a:rPr lang="en-US" sz="1400" dirty="0"/>
              <a:t> </a:t>
            </a:r>
            <a:r>
              <a:rPr lang="en-US" sz="1400" dirty="0" err="1" smtClean="0"/>
              <a:t>sapien</a:t>
            </a:r>
            <a:r>
              <a:rPr lang="en-US" sz="1400" dirty="0" smtClean="0"/>
              <a:t> in </a:t>
            </a:r>
            <a:r>
              <a:rPr lang="en-US" sz="1400" dirty="0" err="1"/>
              <a:t>ipsum</a:t>
            </a:r>
            <a:r>
              <a:rPr lang="en-US" sz="1400" dirty="0"/>
              <a:t> </a:t>
            </a:r>
            <a:r>
              <a:rPr lang="en-US" sz="1400" dirty="0" err="1" smtClean="0"/>
              <a:t>juoi</a:t>
            </a:r>
            <a:endParaRPr 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7211174" y="2371832"/>
            <a:ext cx="4416742" cy="52322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1400" dirty="0" err="1"/>
              <a:t>Lorem</a:t>
            </a:r>
            <a:r>
              <a:rPr lang="en-US" sz="1400" dirty="0"/>
              <a:t> </a:t>
            </a:r>
            <a:r>
              <a:rPr lang="en-US" sz="1400" dirty="0" err="1"/>
              <a:t>ipsum</a:t>
            </a:r>
            <a:r>
              <a:rPr lang="en-US" sz="1400" dirty="0"/>
              <a:t> dolor sit </a:t>
            </a:r>
            <a:r>
              <a:rPr lang="en-US" sz="1400" dirty="0" err="1"/>
              <a:t>amet</a:t>
            </a:r>
            <a:r>
              <a:rPr lang="en-US" sz="1400" dirty="0"/>
              <a:t>, </a:t>
            </a:r>
            <a:r>
              <a:rPr lang="en-US" sz="1400" dirty="0" err="1"/>
              <a:t>consectetur</a:t>
            </a:r>
            <a:r>
              <a:rPr lang="en-US" sz="1400" dirty="0"/>
              <a:t> </a:t>
            </a:r>
            <a:r>
              <a:rPr lang="en-US" sz="1400" dirty="0" err="1"/>
              <a:t>adipiscing</a:t>
            </a:r>
            <a:r>
              <a:rPr lang="en-US" sz="1400" dirty="0"/>
              <a:t> </a:t>
            </a:r>
            <a:r>
              <a:rPr lang="en-US" sz="1400" dirty="0" err="1"/>
              <a:t>elit</a:t>
            </a:r>
            <a:r>
              <a:rPr lang="en-US" sz="1400" dirty="0"/>
              <a:t>. </a:t>
            </a:r>
            <a:r>
              <a:rPr lang="en-US" sz="1400" dirty="0" err="1"/>
              <a:t>Vestibulum</a:t>
            </a:r>
            <a:r>
              <a:rPr lang="en-US" sz="1400" dirty="0"/>
              <a:t> </a:t>
            </a:r>
            <a:r>
              <a:rPr lang="en-US" sz="1400" dirty="0" err="1"/>
              <a:t>lacinia</a:t>
            </a:r>
            <a:r>
              <a:rPr lang="en-US" sz="1400" dirty="0"/>
              <a:t> </a:t>
            </a:r>
            <a:r>
              <a:rPr lang="en-US" sz="1400" dirty="0" err="1"/>
              <a:t>ultricies</a:t>
            </a:r>
            <a:r>
              <a:rPr lang="en-US" sz="1400" dirty="0"/>
              <a:t> </a:t>
            </a:r>
            <a:r>
              <a:rPr lang="en-US" sz="1400" dirty="0" err="1"/>
              <a:t>purus</a:t>
            </a:r>
            <a:r>
              <a:rPr lang="en-US" sz="1400" dirty="0"/>
              <a:t> </a:t>
            </a:r>
            <a:r>
              <a:rPr lang="en-US" sz="1400" dirty="0" err="1" smtClean="0"/>
              <a:t>sed</a:t>
            </a:r>
            <a:endParaRPr lang="en-US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7211174" y="3112509"/>
            <a:ext cx="4416742" cy="52322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1400" dirty="0" err="1" smtClean="0"/>
              <a:t>Donec</a:t>
            </a:r>
            <a:r>
              <a:rPr lang="en-US" sz="1400" dirty="0" smtClean="0"/>
              <a:t> </a:t>
            </a:r>
            <a:r>
              <a:rPr lang="en-US" sz="1400" dirty="0" err="1"/>
              <a:t>elit</a:t>
            </a:r>
            <a:r>
              <a:rPr lang="en-US" sz="1400" dirty="0"/>
              <a:t> </a:t>
            </a:r>
            <a:r>
              <a:rPr lang="en-US" sz="1400" dirty="0" err="1"/>
              <a:t>tellus</a:t>
            </a:r>
            <a:r>
              <a:rPr lang="en-US" sz="1400" dirty="0"/>
              <a:t>, </a:t>
            </a:r>
            <a:r>
              <a:rPr lang="en-US" sz="1400" dirty="0" err="1"/>
              <a:t>accumsan</a:t>
            </a:r>
            <a:r>
              <a:rPr lang="en-US" sz="1400" dirty="0"/>
              <a:t> non </a:t>
            </a:r>
            <a:r>
              <a:rPr lang="en-US" sz="1400" dirty="0" err="1"/>
              <a:t>ipsum</a:t>
            </a:r>
            <a:r>
              <a:rPr lang="en-US" sz="1400" dirty="0"/>
              <a:t> </a:t>
            </a:r>
            <a:r>
              <a:rPr lang="en-US" sz="1400" dirty="0" err="1"/>
              <a:t>nec</a:t>
            </a:r>
            <a:r>
              <a:rPr lang="en-US" sz="1400" dirty="0"/>
              <a:t>, </a:t>
            </a:r>
            <a:r>
              <a:rPr lang="en-US" sz="1400" dirty="0" err="1"/>
              <a:t>sollicitudin</a:t>
            </a:r>
            <a:r>
              <a:rPr lang="en-US" sz="1400" dirty="0"/>
              <a:t> </a:t>
            </a:r>
            <a:r>
              <a:rPr lang="en-US" sz="1400" dirty="0" err="1"/>
              <a:t>ultricies</a:t>
            </a:r>
            <a:r>
              <a:rPr lang="en-US" sz="1400" dirty="0"/>
              <a:t> sem. Maecenas non </a:t>
            </a:r>
            <a:r>
              <a:rPr lang="en-US" sz="1400" dirty="0" err="1"/>
              <a:t>ipsum</a:t>
            </a:r>
            <a:r>
              <a:rPr lang="en-US" sz="1400" dirty="0"/>
              <a:t> </a:t>
            </a:r>
            <a:r>
              <a:rPr lang="en-US" sz="1400" dirty="0" smtClean="0"/>
              <a:t>ac</a:t>
            </a:r>
            <a:endParaRPr lang="en-US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7211174" y="3853186"/>
            <a:ext cx="4416742" cy="52322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1400" dirty="0" err="1" smtClean="0"/>
              <a:t>Etiam</a:t>
            </a:r>
            <a:r>
              <a:rPr lang="en-US" sz="1400" dirty="0" smtClean="0"/>
              <a:t> </a:t>
            </a:r>
            <a:r>
              <a:rPr lang="en-US" sz="1400" dirty="0" err="1"/>
              <a:t>sodales</a:t>
            </a:r>
            <a:r>
              <a:rPr lang="en-US" sz="1400" dirty="0"/>
              <a:t>, </a:t>
            </a:r>
            <a:r>
              <a:rPr lang="en-US" sz="1400" dirty="0" err="1"/>
              <a:t>tellus</a:t>
            </a:r>
            <a:r>
              <a:rPr lang="en-US" sz="1400" dirty="0"/>
              <a:t> </a:t>
            </a:r>
            <a:r>
              <a:rPr lang="en-US" sz="1400" dirty="0" err="1"/>
              <a:t>nec</a:t>
            </a:r>
            <a:r>
              <a:rPr lang="en-US" sz="1400" dirty="0"/>
              <a:t> </a:t>
            </a:r>
            <a:r>
              <a:rPr lang="en-US" sz="1400" dirty="0" err="1"/>
              <a:t>malesuada</a:t>
            </a:r>
            <a:r>
              <a:rPr lang="en-US" sz="1400" dirty="0"/>
              <a:t> </a:t>
            </a:r>
            <a:r>
              <a:rPr lang="en-US" sz="1400" dirty="0" err="1"/>
              <a:t>ultrices</a:t>
            </a:r>
            <a:r>
              <a:rPr lang="en-US" sz="1400" dirty="0"/>
              <a:t>, </a:t>
            </a:r>
            <a:r>
              <a:rPr lang="en-US" sz="1400" dirty="0" err="1"/>
              <a:t>nisl</a:t>
            </a:r>
            <a:r>
              <a:rPr lang="en-US" sz="1400" dirty="0"/>
              <a:t> mi </a:t>
            </a:r>
            <a:r>
              <a:rPr lang="en-US" sz="1400" dirty="0" err="1"/>
              <a:t>mollis</a:t>
            </a:r>
            <a:r>
              <a:rPr lang="en-US" sz="1400" dirty="0"/>
              <a:t> </a:t>
            </a:r>
            <a:r>
              <a:rPr lang="en-US" sz="1400" dirty="0" err="1"/>
              <a:t>enim</a:t>
            </a:r>
            <a:r>
              <a:rPr lang="en-US" sz="1400" dirty="0"/>
              <a:t>, </a:t>
            </a:r>
            <a:r>
              <a:rPr lang="en-US" sz="1400" dirty="0" err="1"/>
              <a:t>posuere</a:t>
            </a:r>
            <a:r>
              <a:rPr lang="en-US" sz="1400" dirty="0"/>
              <a:t> </a:t>
            </a:r>
            <a:r>
              <a:rPr lang="en-US" sz="1400" dirty="0" err="1"/>
              <a:t>placerat</a:t>
            </a:r>
            <a:r>
              <a:rPr lang="en-US" sz="1400" dirty="0"/>
              <a:t> </a:t>
            </a:r>
            <a:r>
              <a:rPr lang="en-US" sz="1400" dirty="0" err="1"/>
              <a:t>nisl</a:t>
            </a:r>
            <a:r>
              <a:rPr lang="en-US" sz="1400" dirty="0"/>
              <a:t> mi </a:t>
            </a:r>
            <a:r>
              <a:rPr lang="en-US" sz="1400" dirty="0" err="1"/>
              <a:t>ut</a:t>
            </a:r>
            <a:r>
              <a:rPr lang="en-US" sz="1400" dirty="0"/>
              <a:t> magna. 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598326" y="4665600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800" smtClean="0"/>
              <a:t> Anti Backdoor Integration </a:t>
            </a:r>
            <a:endParaRPr lang="en-US" sz="1800" dirty="0"/>
          </a:p>
        </p:txBody>
      </p:sp>
      <p:sp>
        <p:nvSpPr>
          <p:cNvPr id="27" name="TextBox 26"/>
          <p:cNvSpPr txBox="1"/>
          <p:nvPr/>
        </p:nvSpPr>
        <p:spPr>
          <a:xfrm>
            <a:off x="2622687" y="3975963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800" smtClean="0"/>
              <a:t>Drawing Tool Included</a:t>
            </a:r>
            <a:endParaRPr lang="en-US" sz="1800" dirty="0"/>
          </a:p>
        </p:txBody>
      </p:sp>
      <p:sp>
        <p:nvSpPr>
          <p:cNvPr id="28" name="TextBox 27"/>
          <p:cNvSpPr txBox="1"/>
          <p:nvPr/>
        </p:nvSpPr>
        <p:spPr>
          <a:xfrm>
            <a:off x="2641397" y="3199390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800" smtClean="0"/>
              <a:t>Speedup Burning System</a:t>
            </a:r>
            <a:endParaRPr lang="en-US" sz="1800" dirty="0"/>
          </a:p>
        </p:txBody>
      </p:sp>
      <p:sp>
        <p:nvSpPr>
          <p:cNvPr id="29" name="TextBox 28"/>
          <p:cNvSpPr txBox="1"/>
          <p:nvPr/>
        </p:nvSpPr>
        <p:spPr>
          <a:xfrm>
            <a:off x="2641397" y="2477280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800" smtClean="0"/>
              <a:t>Scalable Meansuring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556307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Donut 30"/>
          <p:cNvSpPr/>
          <p:nvPr/>
        </p:nvSpPr>
        <p:spPr>
          <a:xfrm>
            <a:off x="4081617" y="2360603"/>
            <a:ext cx="3528392" cy="3528392"/>
          </a:xfrm>
          <a:prstGeom prst="donut">
            <a:avLst>
              <a:gd name="adj" fmla="val 19035"/>
            </a:avLst>
          </a:prstGeom>
          <a:solidFill>
            <a:schemeClr val="accent2"/>
          </a:solidFill>
          <a:ln>
            <a:noFill/>
          </a:ln>
          <a:effectLst/>
          <a:scene3d>
            <a:camera prst="perspectiveRelaxedModerately" fov="300000">
              <a:rot lat="18890634" lon="0" rev="0"/>
            </a:camera>
            <a:lightRig rig="threePt" dir="t"/>
          </a:scene3d>
          <a:sp3d extrusionH="203200" prstMaterial="matte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Donut 31"/>
          <p:cNvSpPr/>
          <p:nvPr/>
        </p:nvSpPr>
        <p:spPr>
          <a:xfrm>
            <a:off x="4081617" y="1772537"/>
            <a:ext cx="3528392" cy="3528392"/>
          </a:xfrm>
          <a:prstGeom prst="donut">
            <a:avLst>
              <a:gd name="adj" fmla="val 19035"/>
            </a:avLst>
          </a:prstGeom>
          <a:solidFill>
            <a:schemeClr val="accent1"/>
          </a:solidFill>
          <a:ln>
            <a:noFill/>
          </a:ln>
          <a:effectLst/>
          <a:scene3d>
            <a:camera prst="perspectiveRelaxedModerately" fov="300000">
              <a:rot lat="18890634" lon="0" rev="0"/>
            </a:camera>
            <a:lightRig rig="threePt" dir="t"/>
          </a:scene3d>
          <a:sp3d extrusionH="203200" prstMaterial="matte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Donut 32"/>
          <p:cNvSpPr/>
          <p:nvPr/>
        </p:nvSpPr>
        <p:spPr>
          <a:xfrm>
            <a:off x="4081617" y="1184472"/>
            <a:ext cx="3528392" cy="3528392"/>
          </a:xfrm>
          <a:prstGeom prst="donut">
            <a:avLst>
              <a:gd name="adj" fmla="val 19035"/>
            </a:avLst>
          </a:prstGeom>
          <a:solidFill>
            <a:schemeClr val="accent4"/>
          </a:solidFill>
          <a:ln>
            <a:noFill/>
          </a:ln>
          <a:effectLst/>
          <a:scene3d>
            <a:camera prst="perspectiveRelaxedModerately" fov="300000">
              <a:rot lat="18890634" lon="0" rev="0"/>
            </a:camera>
            <a:lightRig rig="threePt" dir="t"/>
          </a:scene3d>
          <a:sp3d extrusionH="203200" prstMaterial="matte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Freeform 23"/>
          <p:cNvSpPr>
            <a:spLocks/>
          </p:cNvSpPr>
          <p:nvPr/>
        </p:nvSpPr>
        <p:spPr bwMode="auto">
          <a:xfrm>
            <a:off x="2744735" y="5047159"/>
            <a:ext cx="3409317" cy="936781"/>
          </a:xfrm>
          <a:custGeom>
            <a:avLst/>
            <a:gdLst>
              <a:gd name="T0" fmla="*/ 18 w 1909"/>
              <a:gd name="T1" fmla="*/ 590 h 590"/>
              <a:gd name="T2" fmla="*/ 18 w 1909"/>
              <a:gd name="T3" fmla="*/ 420 h 590"/>
              <a:gd name="T4" fmla="*/ 72 w 1909"/>
              <a:gd name="T5" fmla="*/ 362 h 590"/>
              <a:gd name="T6" fmla="*/ 1860 w 1909"/>
              <a:gd name="T7" fmla="*/ 362 h 590"/>
              <a:gd name="T8" fmla="*/ 1909 w 1909"/>
              <a:gd name="T9" fmla="*/ 328 h 590"/>
              <a:gd name="T10" fmla="*/ 1909 w 1909"/>
              <a:gd name="T11" fmla="*/ 0 h 5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909" h="590">
                <a:moveTo>
                  <a:pt x="18" y="590"/>
                </a:moveTo>
                <a:cubicBezTo>
                  <a:pt x="18" y="420"/>
                  <a:pt x="18" y="420"/>
                  <a:pt x="18" y="420"/>
                </a:cubicBezTo>
                <a:cubicBezTo>
                  <a:pt x="18" y="420"/>
                  <a:pt x="0" y="362"/>
                  <a:pt x="72" y="362"/>
                </a:cubicBezTo>
                <a:cubicBezTo>
                  <a:pt x="144" y="362"/>
                  <a:pt x="1860" y="362"/>
                  <a:pt x="1860" y="362"/>
                </a:cubicBezTo>
                <a:cubicBezTo>
                  <a:pt x="1860" y="362"/>
                  <a:pt x="1909" y="366"/>
                  <a:pt x="1909" y="328"/>
                </a:cubicBezTo>
                <a:cubicBezTo>
                  <a:pt x="1909" y="291"/>
                  <a:pt x="1909" y="0"/>
                  <a:pt x="1909" y="0"/>
                </a:cubicBezTo>
              </a:path>
            </a:pathLst>
          </a:custGeom>
          <a:noFill/>
          <a:ln w="9525" cap="flat">
            <a:solidFill>
              <a:schemeClr val="accent6">
                <a:lumMod val="60000"/>
                <a:lumOff val="4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36" name="Freeform 20"/>
          <p:cNvSpPr>
            <a:spLocks/>
          </p:cNvSpPr>
          <p:nvPr/>
        </p:nvSpPr>
        <p:spPr bwMode="auto">
          <a:xfrm>
            <a:off x="3261839" y="2629037"/>
            <a:ext cx="996114" cy="1233978"/>
          </a:xfrm>
          <a:custGeom>
            <a:avLst/>
            <a:gdLst>
              <a:gd name="T0" fmla="*/ 18 w 718"/>
              <a:gd name="T1" fmla="*/ 0 h 722"/>
              <a:gd name="T2" fmla="*/ 18 w 718"/>
              <a:gd name="T3" fmla="*/ 664 h 722"/>
              <a:gd name="T4" fmla="*/ 72 w 718"/>
              <a:gd name="T5" fmla="*/ 722 h 722"/>
              <a:gd name="T6" fmla="*/ 718 w 718"/>
              <a:gd name="T7" fmla="*/ 722 h 7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18" h="722">
                <a:moveTo>
                  <a:pt x="18" y="0"/>
                </a:moveTo>
                <a:cubicBezTo>
                  <a:pt x="18" y="664"/>
                  <a:pt x="18" y="664"/>
                  <a:pt x="18" y="664"/>
                </a:cubicBezTo>
                <a:cubicBezTo>
                  <a:pt x="18" y="664"/>
                  <a:pt x="0" y="722"/>
                  <a:pt x="72" y="722"/>
                </a:cubicBezTo>
                <a:cubicBezTo>
                  <a:pt x="144" y="722"/>
                  <a:pt x="718" y="722"/>
                  <a:pt x="718" y="722"/>
                </a:cubicBezTo>
              </a:path>
            </a:pathLst>
          </a:custGeom>
          <a:noFill/>
          <a:ln w="9525" cap="flat">
            <a:solidFill>
              <a:schemeClr val="accent6">
                <a:lumMod val="60000"/>
                <a:lumOff val="4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grpSp>
        <p:nvGrpSpPr>
          <p:cNvPr id="37" name="Group 36"/>
          <p:cNvGrpSpPr>
            <a:grpSpLocks noChangeAspect="1"/>
          </p:cNvGrpSpPr>
          <p:nvPr/>
        </p:nvGrpSpPr>
        <p:grpSpPr>
          <a:xfrm>
            <a:off x="2506182" y="5814235"/>
            <a:ext cx="504000" cy="504000"/>
            <a:chOff x="5562600" y="2703459"/>
            <a:chExt cx="366971" cy="338044"/>
          </a:xfrm>
        </p:grpSpPr>
        <p:sp>
          <p:nvSpPr>
            <p:cNvPr id="38" name="Oval 12"/>
            <p:cNvSpPr>
              <a:spLocks noChangeArrowheads="1"/>
            </p:cNvSpPr>
            <p:nvPr/>
          </p:nvSpPr>
          <p:spPr bwMode="auto">
            <a:xfrm>
              <a:off x="5562600" y="2703459"/>
              <a:ext cx="366971" cy="338044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9" name="Freeform 21"/>
            <p:cNvSpPr>
              <a:spLocks noEditPoints="1"/>
            </p:cNvSpPr>
            <p:nvPr/>
          </p:nvSpPr>
          <p:spPr bwMode="auto">
            <a:xfrm>
              <a:off x="5644349" y="2778927"/>
              <a:ext cx="203473" cy="187108"/>
            </a:xfrm>
            <a:custGeom>
              <a:avLst/>
              <a:gdLst>
                <a:gd name="T0" fmla="*/ 350 w 800"/>
                <a:gd name="T1" fmla="*/ 639 h 798"/>
                <a:gd name="T2" fmla="*/ 270 w 800"/>
                <a:gd name="T3" fmla="*/ 719 h 798"/>
                <a:gd name="T4" fmla="*/ 350 w 800"/>
                <a:gd name="T5" fmla="*/ 798 h 798"/>
                <a:gd name="T6" fmla="*/ 430 w 800"/>
                <a:gd name="T7" fmla="*/ 719 h 798"/>
                <a:gd name="T8" fmla="*/ 350 w 800"/>
                <a:gd name="T9" fmla="*/ 639 h 798"/>
                <a:gd name="T10" fmla="*/ 350 w 800"/>
                <a:gd name="T11" fmla="*/ 763 h 798"/>
                <a:gd name="T12" fmla="*/ 306 w 800"/>
                <a:gd name="T13" fmla="*/ 719 h 798"/>
                <a:gd name="T14" fmla="*/ 350 w 800"/>
                <a:gd name="T15" fmla="*/ 674 h 798"/>
                <a:gd name="T16" fmla="*/ 394 w 800"/>
                <a:gd name="T17" fmla="*/ 719 h 798"/>
                <a:gd name="T18" fmla="*/ 350 w 800"/>
                <a:gd name="T19" fmla="*/ 763 h 798"/>
                <a:gd name="T20" fmla="*/ 600 w 800"/>
                <a:gd name="T21" fmla="*/ 639 h 798"/>
                <a:gd name="T22" fmla="*/ 520 w 800"/>
                <a:gd name="T23" fmla="*/ 719 h 798"/>
                <a:gd name="T24" fmla="*/ 600 w 800"/>
                <a:gd name="T25" fmla="*/ 798 h 798"/>
                <a:gd name="T26" fmla="*/ 680 w 800"/>
                <a:gd name="T27" fmla="*/ 719 h 798"/>
                <a:gd name="T28" fmla="*/ 600 w 800"/>
                <a:gd name="T29" fmla="*/ 639 h 798"/>
                <a:gd name="T30" fmla="*/ 600 w 800"/>
                <a:gd name="T31" fmla="*/ 763 h 798"/>
                <a:gd name="T32" fmla="*/ 556 w 800"/>
                <a:gd name="T33" fmla="*/ 719 h 798"/>
                <a:gd name="T34" fmla="*/ 600 w 800"/>
                <a:gd name="T35" fmla="*/ 674 h 798"/>
                <a:gd name="T36" fmla="*/ 645 w 800"/>
                <a:gd name="T37" fmla="*/ 719 h 798"/>
                <a:gd name="T38" fmla="*/ 600 w 800"/>
                <a:gd name="T39" fmla="*/ 763 h 798"/>
                <a:gd name="T40" fmla="*/ 796 w 800"/>
                <a:gd name="T41" fmla="*/ 202 h 798"/>
                <a:gd name="T42" fmla="*/ 782 w 800"/>
                <a:gd name="T43" fmla="*/ 195 h 798"/>
                <a:gd name="T44" fmla="*/ 182 w 800"/>
                <a:gd name="T45" fmla="*/ 195 h 798"/>
                <a:gd name="T46" fmla="*/ 132 w 800"/>
                <a:gd name="T47" fmla="*/ 13 h 798"/>
                <a:gd name="T48" fmla="*/ 132 w 800"/>
                <a:gd name="T49" fmla="*/ 12 h 798"/>
                <a:gd name="T50" fmla="*/ 130 w 800"/>
                <a:gd name="T51" fmla="*/ 8 h 798"/>
                <a:gd name="T52" fmla="*/ 128 w 800"/>
                <a:gd name="T53" fmla="*/ 6 h 798"/>
                <a:gd name="T54" fmla="*/ 126 w 800"/>
                <a:gd name="T55" fmla="*/ 3 h 798"/>
                <a:gd name="T56" fmla="*/ 123 w 800"/>
                <a:gd name="T57" fmla="*/ 2 h 798"/>
                <a:gd name="T58" fmla="*/ 120 w 800"/>
                <a:gd name="T59" fmla="*/ 0 h 798"/>
                <a:gd name="T60" fmla="*/ 116 w 800"/>
                <a:gd name="T61" fmla="*/ 0 h 798"/>
                <a:gd name="T62" fmla="*/ 115 w 800"/>
                <a:gd name="T63" fmla="*/ 0 h 798"/>
                <a:gd name="T64" fmla="*/ 17 w 800"/>
                <a:gd name="T65" fmla="*/ 0 h 798"/>
                <a:gd name="T66" fmla="*/ 0 w 800"/>
                <a:gd name="T67" fmla="*/ 17 h 798"/>
                <a:gd name="T68" fmla="*/ 17 w 800"/>
                <a:gd name="T69" fmla="*/ 35 h 798"/>
                <a:gd name="T70" fmla="*/ 102 w 800"/>
                <a:gd name="T71" fmla="*/ 35 h 798"/>
                <a:gd name="T72" fmla="*/ 151 w 800"/>
                <a:gd name="T73" fmla="*/ 217 h 798"/>
                <a:gd name="T74" fmla="*/ 240 w 800"/>
                <a:gd name="T75" fmla="*/ 576 h 798"/>
                <a:gd name="T76" fmla="*/ 257 w 800"/>
                <a:gd name="T77" fmla="*/ 590 h 798"/>
                <a:gd name="T78" fmla="*/ 693 w 800"/>
                <a:gd name="T79" fmla="*/ 590 h 798"/>
                <a:gd name="T80" fmla="*/ 710 w 800"/>
                <a:gd name="T81" fmla="*/ 576 h 798"/>
                <a:gd name="T82" fmla="*/ 799 w 800"/>
                <a:gd name="T83" fmla="*/ 217 h 798"/>
                <a:gd name="T84" fmla="*/ 796 w 800"/>
                <a:gd name="T85" fmla="*/ 202 h 798"/>
                <a:gd name="T86" fmla="*/ 679 w 800"/>
                <a:gd name="T87" fmla="*/ 554 h 798"/>
                <a:gd name="T88" fmla="*/ 271 w 800"/>
                <a:gd name="T89" fmla="*/ 554 h 798"/>
                <a:gd name="T90" fmla="*/ 191 w 800"/>
                <a:gd name="T91" fmla="*/ 230 h 798"/>
                <a:gd name="T92" fmla="*/ 759 w 800"/>
                <a:gd name="T93" fmla="*/ 230 h 798"/>
                <a:gd name="T94" fmla="*/ 679 w 800"/>
                <a:gd name="T95" fmla="*/ 554 h 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800" h="798">
                  <a:moveTo>
                    <a:pt x="350" y="639"/>
                  </a:moveTo>
                  <a:cubicBezTo>
                    <a:pt x="306" y="639"/>
                    <a:pt x="270" y="675"/>
                    <a:pt x="270" y="719"/>
                  </a:cubicBezTo>
                  <a:cubicBezTo>
                    <a:pt x="270" y="763"/>
                    <a:pt x="306" y="798"/>
                    <a:pt x="350" y="798"/>
                  </a:cubicBezTo>
                  <a:cubicBezTo>
                    <a:pt x="394" y="798"/>
                    <a:pt x="430" y="763"/>
                    <a:pt x="430" y="719"/>
                  </a:cubicBezTo>
                  <a:cubicBezTo>
                    <a:pt x="430" y="675"/>
                    <a:pt x="394" y="639"/>
                    <a:pt x="350" y="639"/>
                  </a:cubicBezTo>
                  <a:close/>
                  <a:moveTo>
                    <a:pt x="350" y="763"/>
                  </a:moveTo>
                  <a:cubicBezTo>
                    <a:pt x="325" y="763"/>
                    <a:pt x="306" y="743"/>
                    <a:pt x="306" y="719"/>
                  </a:cubicBezTo>
                  <a:cubicBezTo>
                    <a:pt x="306" y="694"/>
                    <a:pt x="325" y="674"/>
                    <a:pt x="350" y="674"/>
                  </a:cubicBezTo>
                  <a:cubicBezTo>
                    <a:pt x="374" y="674"/>
                    <a:pt x="394" y="694"/>
                    <a:pt x="394" y="719"/>
                  </a:cubicBezTo>
                  <a:cubicBezTo>
                    <a:pt x="394" y="743"/>
                    <a:pt x="374" y="763"/>
                    <a:pt x="350" y="763"/>
                  </a:cubicBezTo>
                  <a:close/>
                  <a:moveTo>
                    <a:pt x="600" y="639"/>
                  </a:moveTo>
                  <a:cubicBezTo>
                    <a:pt x="556" y="639"/>
                    <a:pt x="520" y="675"/>
                    <a:pt x="520" y="719"/>
                  </a:cubicBezTo>
                  <a:cubicBezTo>
                    <a:pt x="520" y="763"/>
                    <a:pt x="556" y="798"/>
                    <a:pt x="600" y="798"/>
                  </a:cubicBezTo>
                  <a:cubicBezTo>
                    <a:pt x="644" y="798"/>
                    <a:pt x="680" y="763"/>
                    <a:pt x="680" y="719"/>
                  </a:cubicBezTo>
                  <a:cubicBezTo>
                    <a:pt x="680" y="675"/>
                    <a:pt x="644" y="639"/>
                    <a:pt x="600" y="639"/>
                  </a:cubicBezTo>
                  <a:close/>
                  <a:moveTo>
                    <a:pt x="600" y="763"/>
                  </a:moveTo>
                  <a:cubicBezTo>
                    <a:pt x="576" y="763"/>
                    <a:pt x="556" y="743"/>
                    <a:pt x="556" y="719"/>
                  </a:cubicBezTo>
                  <a:cubicBezTo>
                    <a:pt x="556" y="694"/>
                    <a:pt x="576" y="674"/>
                    <a:pt x="600" y="674"/>
                  </a:cubicBezTo>
                  <a:cubicBezTo>
                    <a:pt x="625" y="674"/>
                    <a:pt x="645" y="694"/>
                    <a:pt x="645" y="719"/>
                  </a:cubicBezTo>
                  <a:cubicBezTo>
                    <a:pt x="645" y="743"/>
                    <a:pt x="625" y="763"/>
                    <a:pt x="600" y="763"/>
                  </a:cubicBezTo>
                  <a:close/>
                  <a:moveTo>
                    <a:pt x="796" y="202"/>
                  </a:moveTo>
                  <a:cubicBezTo>
                    <a:pt x="793" y="197"/>
                    <a:pt x="787" y="195"/>
                    <a:pt x="782" y="195"/>
                  </a:cubicBezTo>
                  <a:cubicBezTo>
                    <a:pt x="182" y="195"/>
                    <a:pt x="182" y="195"/>
                    <a:pt x="182" y="195"/>
                  </a:cubicBezTo>
                  <a:cubicBezTo>
                    <a:pt x="132" y="13"/>
                    <a:pt x="132" y="13"/>
                    <a:pt x="132" y="13"/>
                  </a:cubicBezTo>
                  <a:cubicBezTo>
                    <a:pt x="132" y="12"/>
                    <a:pt x="132" y="12"/>
                    <a:pt x="132" y="12"/>
                  </a:cubicBezTo>
                  <a:cubicBezTo>
                    <a:pt x="131" y="10"/>
                    <a:pt x="131" y="9"/>
                    <a:pt x="130" y="8"/>
                  </a:cubicBezTo>
                  <a:cubicBezTo>
                    <a:pt x="130" y="7"/>
                    <a:pt x="129" y="6"/>
                    <a:pt x="128" y="6"/>
                  </a:cubicBezTo>
                  <a:cubicBezTo>
                    <a:pt x="128" y="5"/>
                    <a:pt x="127" y="4"/>
                    <a:pt x="126" y="3"/>
                  </a:cubicBezTo>
                  <a:cubicBezTo>
                    <a:pt x="125" y="3"/>
                    <a:pt x="124" y="2"/>
                    <a:pt x="123" y="2"/>
                  </a:cubicBezTo>
                  <a:cubicBezTo>
                    <a:pt x="122" y="1"/>
                    <a:pt x="121" y="1"/>
                    <a:pt x="120" y="0"/>
                  </a:cubicBezTo>
                  <a:cubicBezTo>
                    <a:pt x="119" y="0"/>
                    <a:pt x="118" y="0"/>
                    <a:pt x="116" y="0"/>
                  </a:cubicBezTo>
                  <a:cubicBezTo>
                    <a:pt x="116" y="0"/>
                    <a:pt x="116" y="0"/>
                    <a:pt x="115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7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51" y="217"/>
                    <a:pt x="151" y="217"/>
                    <a:pt x="151" y="217"/>
                  </a:cubicBezTo>
                  <a:cubicBezTo>
                    <a:pt x="240" y="576"/>
                    <a:pt x="240" y="576"/>
                    <a:pt x="240" y="576"/>
                  </a:cubicBezTo>
                  <a:cubicBezTo>
                    <a:pt x="242" y="584"/>
                    <a:pt x="249" y="590"/>
                    <a:pt x="257" y="590"/>
                  </a:cubicBezTo>
                  <a:cubicBezTo>
                    <a:pt x="693" y="590"/>
                    <a:pt x="693" y="590"/>
                    <a:pt x="693" y="590"/>
                  </a:cubicBezTo>
                  <a:cubicBezTo>
                    <a:pt x="701" y="590"/>
                    <a:pt x="708" y="584"/>
                    <a:pt x="710" y="576"/>
                  </a:cubicBezTo>
                  <a:cubicBezTo>
                    <a:pt x="799" y="217"/>
                    <a:pt x="799" y="217"/>
                    <a:pt x="799" y="217"/>
                  </a:cubicBezTo>
                  <a:cubicBezTo>
                    <a:pt x="800" y="212"/>
                    <a:pt x="799" y="206"/>
                    <a:pt x="796" y="202"/>
                  </a:cubicBezTo>
                  <a:close/>
                  <a:moveTo>
                    <a:pt x="679" y="554"/>
                  </a:moveTo>
                  <a:cubicBezTo>
                    <a:pt x="271" y="554"/>
                    <a:pt x="271" y="554"/>
                    <a:pt x="271" y="554"/>
                  </a:cubicBezTo>
                  <a:cubicBezTo>
                    <a:pt x="191" y="230"/>
                    <a:pt x="191" y="230"/>
                    <a:pt x="191" y="230"/>
                  </a:cubicBezTo>
                  <a:cubicBezTo>
                    <a:pt x="759" y="230"/>
                    <a:pt x="759" y="230"/>
                    <a:pt x="759" y="230"/>
                  </a:cubicBezTo>
                  <a:lnTo>
                    <a:pt x="679" y="55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</p:grpSp>
      <p:sp>
        <p:nvSpPr>
          <p:cNvPr id="40" name="Rectangle 39"/>
          <p:cNvSpPr/>
          <p:nvPr/>
        </p:nvSpPr>
        <p:spPr>
          <a:xfrm>
            <a:off x="3148519" y="5826169"/>
            <a:ext cx="2626657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1400" dirty="0"/>
              <a:t>Aenean in </a:t>
            </a:r>
            <a:r>
              <a:rPr lang="en-US" sz="1400" dirty="0" err="1"/>
              <a:t>enim</a:t>
            </a:r>
            <a:r>
              <a:rPr lang="en-US" sz="1400" dirty="0"/>
              <a:t> at </a:t>
            </a:r>
            <a:r>
              <a:rPr lang="en-US" sz="1400" dirty="0" err="1"/>
              <a:t>nisl</a:t>
            </a:r>
            <a:r>
              <a:rPr lang="en-US" sz="1400" dirty="0"/>
              <a:t> sollicitudin </a:t>
            </a:r>
            <a:r>
              <a:rPr lang="en-US" sz="1400" dirty="0" err="1"/>
              <a:t>mollis</a:t>
            </a:r>
            <a:r>
              <a:rPr lang="en-US" sz="1400" dirty="0"/>
              <a:t> </a:t>
            </a:r>
            <a:r>
              <a:rPr lang="en-US" sz="1400" dirty="0" err="1"/>
              <a:t>pretium</a:t>
            </a:r>
            <a:endParaRPr lang="en-US" sz="1400" dirty="0"/>
          </a:p>
        </p:txBody>
      </p:sp>
      <p:grpSp>
        <p:nvGrpSpPr>
          <p:cNvPr id="41" name="Group 40"/>
          <p:cNvGrpSpPr>
            <a:grpSpLocks noChangeAspect="1"/>
          </p:cNvGrpSpPr>
          <p:nvPr/>
        </p:nvGrpSpPr>
        <p:grpSpPr>
          <a:xfrm>
            <a:off x="3043335" y="2341956"/>
            <a:ext cx="504000" cy="504000"/>
            <a:chOff x="5562600" y="2187167"/>
            <a:chExt cx="366971" cy="338044"/>
          </a:xfrm>
        </p:grpSpPr>
        <p:sp>
          <p:nvSpPr>
            <p:cNvPr id="42" name="Oval 12"/>
            <p:cNvSpPr>
              <a:spLocks noChangeArrowheads="1"/>
            </p:cNvSpPr>
            <p:nvPr/>
          </p:nvSpPr>
          <p:spPr bwMode="auto">
            <a:xfrm>
              <a:off x="5562600" y="2187167"/>
              <a:ext cx="366971" cy="338044"/>
            </a:xfrm>
            <a:prstGeom prst="ellipse">
              <a:avLst/>
            </a:prstGeom>
            <a:solidFill>
              <a:schemeClr val="accent6"/>
            </a:solidFill>
            <a:ln w="9525">
              <a:noFill/>
              <a:round/>
              <a:headEnd/>
              <a:tailEnd/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43" name="Freeform 42"/>
            <p:cNvSpPr>
              <a:spLocks noChangeAspect="1" noEditPoints="1"/>
            </p:cNvSpPr>
            <p:nvPr/>
          </p:nvSpPr>
          <p:spPr bwMode="auto">
            <a:xfrm>
              <a:off x="5638405" y="2260592"/>
              <a:ext cx="221013" cy="197764"/>
            </a:xfrm>
            <a:custGeom>
              <a:avLst/>
              <a:gdLst>
                <a:gd name="T0" fmla="*/ 637 w 826"/>
                <a:gd name="T1" fmla="*/ 523 h 802"/>
                <a:gd name="T2" fmla="*/ 663 w 826"/>
                <a:gd name="T3" fmla="*/ 472 h 802"/>
                <a:gd name="T4" fmla="*/ 573 w 826"/>
                <a:gd name="T5" fmla="*/ 536 h 802"/>
                <a:gd name="T6" fmla="*/ 597 w 826"/>
                <a:gd name="T7" fmla="*/ 320 h 802"/>
                <a:gd name="T8" fmla="*/ 765 w 826"/>
                <a:gd name="T9" fmla="*/ 281 h 802"/>
                <a:gd name="T10" fmla="*/ 786 w 826"/>
                <a:gd name="T11" fmla="*/ 91 h 802"/>
                <a:gd name="T12" fmla="*/ 706 w 826"/>
                <a:gd name="T13" fmla="*/ 160 h 802"/>
                <a:gd name="T14" fmla="*/ 654 w 826"/>
                <a:gd name="T15" fmla="*/ 109 h 802"/>
                <a:gd name="T16" fmla="*/ 724 w 826"/>
                <a:gd name="T17" fmla="*/ 28 h 802"/>
                <a:gd name="T18" fmla="*/ 649 w 826"/>
                <a:gd name="T19" fmla="*/ 2 h 802"/>
                <a:gd name="T20" fmla="*/ 494 w 826"/>
                <a:gd name="T21" fmla="*/ 218 h 802"/>
                <a:gd name="T22" fmla="*/ 185 w 826"/>
                <a:gd name="T23" fmla="*/ 148 h 802"/>
                <a:gd name="T24" fmla="*/ 203 w 826"/>
                <a:gd name="T25" fmla="*/ 123 h 802"/>
                <a:gd name="T26" fmla="*/ 95 w 826"/>
                <a:gd name="T27" fmla="*/ 7 h 802"/>
                <a:gd name="T28" fmla="*/ 18 w 826"/>
                <a:gd name="T29" fmla="*/ 58 h 802"/>
                <a:gd name="T30" fmla="*/ 18 w 826"/>
                <a:gd name="T31" fmla="*/ 84 h 802"/>
                <a:gd name="T32" fmla="*/ 134 w 826"/>
                <a:gd name="T33" fmla="*/ 192 h 802"/>
                <a:gd name="T34" fmla="*/ 160 w 826"/>
                <a:gd name="T35" fmla="*/ 174 h 802"/>
                <a:gd name="T36" fmla="*/ 228 w 826"/>
                <a:gd name="T37" fmla="*/ 483 h 802"/>
                <a:gd name="T38" fmla="*/ 61 w 826"/>
                <a:gd name="T39" fmla="*/ 522 h 802"/>
                <a:gd name="T40" fmla="*/ 39 w 826"/>
                <a:gd name="T41" fmla="*/ 713 h 802"/>
                <a:gd name="T42" fmla="*/ 120 w 826"/>
                <a:gd name="T43" fmla="*/ 643 h 802"/>
                <a:gd name="T44" fmla="*/ 171 w 826"/>
                <a:gd name="T45" fmla="*/ 695 h 802"/>
                <a:gd name="T46" fmla="*/ 102 w 826"/>
                <a:gd name="T47" fmla="*/ 775 h 802"/>
                <a:gd name="T48" fmla="*/ 176 w 826"/>
                <a:gd name="T49" fmla="*/ 802 h 802"/>
                <a:gd name="T50" fmla="*/ 331 w 826"/>
                <a:gd name="T51" fmla="*/ 586 h 802"/>
                <a:gd name="T52" fmla="*/ 547 w 826"/>
                <a:gd name="T53" fmla="*/ 562 h 802"/>
                <a:gd name="T54" fmla="*/ 483 w 826"/>
                <a:gd name="T55" fmla="*/ 652 h 802"/>
                <a:gd name="T56" fmla="*/ 509 w 826"/>
                <a:gd name="T57" fmla="*/ 652 h 802"/>
                <a:gd name="T58" fmla="*/ 689 w 826"/>
                <a:gd name="T59" fmla="*/ 780 h 802"/>
                <a:gd name="T60" fmla="*/ 791 w 826"/>
                <a:gd name="T61" fmla="*/ 780 h 802"/>
                <a:gd name="T62" fmla="*/ 791 w 826"/>
                <a:gd name="T63" fmla="*/ 677 h 802"/>
                <a:gd name="T64" fmla="*/ 57 w 826"/>
                <a:gd name="T65" fmla="*/ 71 h 802"/>
                <a:gd name="T66" fmla="*/ 160 w 826"/>
                <a:gd name="T67" fmla="*/ 123 h 802"/>
                <a:gd name="T68" fmla="*/ 297 w 826"/>
                <a:gd name="T69" fmla="*/ 568 h 802"/>
                <a:gd name="T70" fmla="*/ 266 w 826"/>
                <a:gd name="T71" fmla="*/ 728 h 802"/>
                <a:gd name="T72" fmla="*/ 154 w 826"/>
                <a:gd name="T73" fmla="*/ 763 h 802"/>
                <a:gd name="T74" fmla="*/ 207 w 826"/>
                <a:gd name="T75" fmla="*/ 702 h 802"/>
                <a:gd name="T76" fmla="*/ 189 w 826"/>
                <a:gd name="T77" fmla="*/ 607 h 802"/>
                <a:gd name="T78" fmla="*/ 99 w 826"/>
                <a:gd name="T79" fmla="*/ 612 h 802"/>
                <a:gd name="T80" fmla="*/ 86 w 826"/>
                <a:gd name="T81" fmla="*/ 548 h 802"/>
                <a:gd name="T82" fmla="*/ 226 w 826"/>
                <a:gd name="T83" fmla="*/ 521 h 802"/>
                <a:gd name="T84" fmla="*/ 528 w 826"/>
                <a:gd name="T85" fmla="*/ 235 h 802"/>
                <a:gd name="T86" fmla="*/ 559 w 826"/>
                <a:gd name="T87" fmla="*/ 75 h 802"/>
                <a:gd name="T88" fmla="*/ 671 w 826"/>
                <a:gd name="T89" fmla="*/ 40 h 802"/>
                <a:gd name="T90" fmla="*/ 618 w 826"/>
                <a:gd name="T91" fmla="*/ 101 h 802"/>
                <a:gd name="T92" fmla="*/ 636 w 826"/>
                <a:gd name="T93" fmla="*/ 196 h 802"/>
                <a:gd name="T94" fmla="*/ 726 w 826"/>
                <a:gd name="T95" fmla="*/ 191 h 802"/>
                <a:gd name="T96" fmla="*/ 739 w 826"/>
                <a:gd name="T97" fmla="*/ 255 h 802"/>
                <a:gd name="T98" fmla="*/ 599 w 826"/>
                <a:gd name="T99" fmla="*/ 283 h 802"/>
                <a:gd name="T100" fmla="*/ 297 w 826"/>
                <a:gd name="T101" fmla="*/ 568 h 802"/>
                <a:gd name="T102" fmla="*/ 714 w 826"/>
                <a:gd name="T103" fmla="*/ 755 h 802"/>
                <a:gd name="T104" fmla="*/ 611 w 826"/>
                <a:gd name="T105" fmla="*/ 549 h 802"/>
                <a:gd name="T106" fmla="*/ 776 w 826"/>
                <a:gd name="T107" fmla="*/ 729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826" h="802">
                  <a:moveTo>
                    <a:pt x="791" y="677"/>
                  </a:moveTo>
                  <a:cubicBezTo>
                    <a:pt x="637" y="523"/>
                    <a:pt x="637" y="523"/>
                    <a:pt x="637" y="523"/>
                  </a:cubicBezTo>
                  <a:cubicBezTo>
                    <a:pt x="663" y="498"/>
                    <a:pt x="663" y="498"/>
                    <a:pt x="663" y="498"/>
                  </a:cubicBezTo>
                  <a:cubicBezTo>
                    <a:pt x="670" y="490"/>
                    <a:pt x="670" y="479"/>
                    <a:pt x="663" y="472"/>
                  </a:cubicBezTo>
                  <a:cubicBezTo>
                    <a:pt x="656" y="465"/>
                    <a:pt x="644" y="465"/>
                    <a:pt x="637" y="472"/>
                  </a:cubicBezTo>
                  <a:cubicBezTo>
                    <a:pt x="573" y="536"/>
                    <a:pt x="573" y="536"/>
                    <a:pt x="573" y="536"/>
                  </a:cubicBezTo>
                  <a:cubicBezTo>
                    <a:pt x="477" y="440"/>
                    <a:pt x="477" y="440"/>
                    <a:pt x="477" y="440"/>
                  </a:cubicBezTo>
                  <a:cubicBezTo>
                    <a:pt x="597" y="320"/>
                    <a:pt x="597" y="320"/>
                    <a:pt x="597" y="320"/>
                  </a:cubicBezTo>
                  <a:cubicBezTo>
                    <a:pt x="614" y="326"/>
                    <a:pt x="631" y="329"/>
                    <a:pt x="649" y="329"/>
                  </a:cubicBezTo>
                  <a:cubicBezTo>
                    <a:pt x="693" y="329"/>
                    <a:pt x="734" y="312"/>
                    <a:pt x="765" y="281"/>
                  </a:cubicBezTo>
                  <a:cubicBezTo>
                    <a:pt x="812" y="234"/>
                    <a:pt x="826" y="163"/>
                    <a:pt x="800" y="102"/>
                  </a:cubicBezTo>
                  <a:cubicBezTo>
                    <a:pt x="797" y="96"/>
                    <a:pt x="792" y="92"/>
                    <a:pt x="786" y="91"/>
                  </a:cubicBezTo>
                  <a:cubicBezTo>
                    <a:pt x="780" y="90"/>
                    <a:pt x="774" y="92"/>
                    <a:pt x="770" y="96"/>
                  </a:cubicBezTo>
                  <a:cubicBezTo>
                    <a:pt x="706" y="160"/>
                    <a:pt x="706" y="160"/>
                    <a:pt x="706" y="160"/>
                  </a:cubicBezTo>
                  <a:cubicBezTo>
                    <a:pt x="654" y="160"/>
                    <a:pt x="654" y="160"/>
                    <a:pt x="654" y="160"/>
                  </a:cubicBezTo>
                  <a:cubicBezTo>
                    <a:pt x="654" y="109"/>
                    <a:pt x="654" y="109"/>
                    <a:pt x="654" y="109"/>
                  </a:cubicBezTo>
                  <a:cubicBezTo>
                    <a:pt x="719" y="44"/>
                    <a:pt x="719" y="44"/>
                    <a:pt x="719" y="44"/>
                  </a:cubicBezTo>
                  <a:cubicBezTo>
                    <a:pt x="723" y="40"/>
                    <a:pt x="725" y="34"/>
                    <a:pt x="724" y="28"/>
                  </a:cubicBezTo>
                  <a:cubicBezTo>
                    <a:pt x="722" y="22"/>
                    <a:pt x="718" y="17"/>
                    <a:pt x="713" y="15"/>
                  </a:cubicBezTo>
                  <a:cubicBezTo>
                    <a:pt x="692" y="6"/>
                    <a:pt x="671" y="2"/>
                    <a:pt x="649" y="2"/>
                  </a:cubicBezTo>
                  <a:cubicBezTo>
                    <a:pt x="605" y="2"/>
                    <a:pt x="564" y="19"/>
                    <a:pt x="533" y="50"/>
                  </a:cubicBezTo>
                  <a:cubicBezTo>
                    <a:pt x="489" y="94"/>
                    <a:pt x="474" y="159"/>
                    <a:pt x="494" y="218"/>
                  </a:cubicBezTo>
                  <a:cubicBezTo>
                    <a:pt x="374" y="337"/>
                    <a:pt x="374" y="337"/>
                    <a:pt x="374" y="337"/>
                  </a:cubicBezTo>
                  <a:cubicBezTo>
                    <a:pt x="185" y="148"/>
                    <a:pt x="185" y="148"/>
                    <a:pt x="185" y="148"/>
                  </a:cubicBezTo>
                  <a:cubicBezTo>
                    <a:pt x="198" y="136"/>
                    <a:pt x="198" y="136"/>
                    <a:pt x="198" y="136"/>
                  </a:cubicBezTo>
                  <a:cubicBezTo>
                    <a:pt x="201" y="132"/>
                    <a:pt x="203" y="128"/>
                    <a:pt x="203" y="123"/>
                  </a:cubicBezTo>
                  <a:cubicBezTo>
                    <a:pt x="203" y="118"/>
                    <a:pt x="201" y="113"/>
                    <a:pt x="198" y="110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88" y="0"/>
                    <a:pt x="77" y="0"/>
                    <a:pt x="70" y="7"/>
                  </a:cubicBezTo>
                  <a:cubicBezTo>
                    <a:pt x="18" y="58"/>
                    <a:pt x="18" y="58"/>
                    <a:pt x="18" y="58"/>
                  </a:cubicBezTo>
                  <a:cubicBezTo>
                    <a:pt x="15" y="62"/>
                    <a:pt x="13" y="66"/>
                    <a:pt x="13" y="71"/>
                  </a:cubicBezTo>
                  <a:cubicBezTo>
                    <a:pt x="13" y="76"/>
                    <a:pt x="15" y="81"/>
                    <a:pt x="18" y="84"/>
                  </a:cubicBezTo>
                  <a:cubicBezTo>
                    <a:pt x="121" y="187"/>
                    <a:pt x="121" y="187"/>
                    <a:pt x="121" y="187"/>
                  </a:cubicBezTo>
                  <a:cubicBezTo>
                    <a:pt x="124" y="191"/>
                    <a:pt x="129" y="192"/>
                    <a:pt x="134" y="192"/>
                  </a:cubicBezTo>
                  <a:cubicBezTo>
                    <a:pt x="138" y="192"/>
                    <a:pt x="143" y="191"/>
                    <a:pt x="147" y="187"/>
                  </a:cubicBezTo>
                  <a:cubicBezTo>
                    <a:pt x="160" y="174"/>
                    <a:pt x="160" y="174"/>
                    <a:pt x="160" y="174"/>
                  </a:cubicBezTo>
                  <a:cubicBezTo>
                    <a:pt x="348" y="363"/>
                    <a:pt x="348" y="363"/>
                    <a:pt x="348" y="363"/>
                  </a:cubicBezTo>
                  <a:cubicBezTo>
                    <a:pt x="228" y="483"/>
                    <a:pt x="228" y="483"/>
                    <a:pt x="228" y="483"/>
                  </a:cubicBezTo>
                  <a:cubicBezTo>
                    <a:pt x="212" y="477"/>
                    <a:pt x="194" y="475"/>
                    <a:pt x="176" y="475"/>
                  </a:cubicBezTo>
                  <a:cubicBezTo>
                    <a:pt x="133" y="475"/>
                    <a:pt x="91" y="492"/>
                    <a:pt x="61" y="522"/>
                  </a:cubicBezTo>
                  <a:cubicBezTo>
                    <a:pt x="13" y="570"/>
                    <a:pt x="0" y="640"/>
                    <a:pt x="26" y="702"/>
                  </a:cubicBezTo>
                  <a:cubicBezTo>
                    <a:pt x="28" y="707"/>
                    <a:pt x="33" y="711"/>
                    <a:pt x="39" y="713"/>
                  </a:cubicBezTo>
                  <a:cubicBezTo>
                    <a:pt x="45" y="714"/>
                    <a:pt x="51" y="712"/>
                    <a:pt x="55" y="708"/>
                  </a:cubicBezTo>
                  <a:cubicBezTo>
                    <a:pt x="120" y="643"/>
                    <a:pt x="120" y="643"/>
                    <a:pt x="120" y="643"/>
                  </a:cubicBezTo>
                  <a:cubicBezTo>
                    <a:pt x="171" y="643"/>
                    <a:pt x="171" y="643"/>
                    <a:pt x="171" y="643"/>
                  </a:cubicBezTo>
                  <a:cubicBezTo>
                    <a:pt x="171" y="695"/>
                    <a:pt x="171" y="695"/>
                    <a:pt x="171" y="695"/>
                  </a:cubicBezTo>
                  <a:cubicBezTo>
                    <a:pt x="107" y="759"/>
                    <a:pt x="107" y="759"/>
                    <a:pt x="107" y="759"/>
                  </a:cubicBezTo>
                  <a:cubicBezTo>
                    <a:pt x="102" y="763"/>
                    <a:pt x="101" y="769"/>
                    <a:pt x="102" y="775"/>
                  </a:cubicBezTo>
                  <a:cubicBezTo>
                    <a:pt x="103" y="781"/>
                    <a:pt x="107" y="786"/>
                    <a:pt x="113" y="789"/>
                  </a:cubicBezTo>
                  <a:cubicBezTo>
                    <a:pt x="133" y="797"/>
                    <a:pt x="154" y="802"/>
                    <a:pt x="176" y="802"/>
                  </a:cubicBezTo>
                  <a:cubicBezTo>
                    <a:pt x="220" y="802"/>
                    <a:pt x="261" y="785"/>
                    <a:pt x="292" y="754"/>
                  </a:cubicBezTo>
                  <a:cubicBezTo>
                    <a:pt x="336" y="709"/>
                    <a:pt x="351" y="645"/>
                    <a:pt x="331" y="586"/>
                  </a:cubicBezTo>
                  <a:cubicBezTo>
                    <a:pt x="451" y="466"/>
                    <a:pt x="451" y="466"/>
                    <a:pt x="451" y="466"/>
                  </a:cubicBezTo>
                  <a:cubicBezTo>
                    <a:pt x="547" y="562"/>
                    <a:pt x="547" y="562"/>
                    <a:pt x="547" y="562"/>
                  </a:cubicBezTo>
                  <a:cubicBezTo>
                    <a:pt x="483" y="626"/>
                    <a:pt x="483" y="626"/>
                    <a:pt x="483" y="626"/>
                  </a:cubicBezTo>
                  <a:cubicBezTo>
                    <a:pt x="476" y="633"/>
                    <a:pt x="476" y="645"/>
                    <a:pt x="483" y="652"/>
                  </a:cubicBezTo>
                  <a:cubicBezTo>
                    <a:pt x="486" y="655"/>
                    <a:pt x="491" y="657"/>
                    <a:pt x="496" y="657"/>
                  </a:cubicBezTo>
                  <a:cubicBezTo>
                    <a:pt x="500" y="657"/>
                    <a:pt x="505" y="655"/>
                    <a:pt x="509" y="652"/>
                  </a:cubicBezTo>
                  <a:cubicBezTo>
                    <a:pt x="534" y="626"/>
                    <a:pt x="534" y="626"/>
                    <a:pt x="534" y="626"/>
                  </a:cubicBezTo>
                  <a:cubicBezTo>
                    <a:pt x="689" y="780"/>
                    <a:pt x="689" y="780"/>
                    <a:pt x="689" y="780"/>
                  </a:cubicBezTo>
                  <a:cubicBezTo>
                    <a:pt x="702" y="794"/>
                    <a:pt x="721" y="802"/>
                    <a:pt x="740" y="802"/>
                  </a:cubicBezTo>
                  <a:cubicBezTo>
                    <a:pt x="759" y="802"/>
                    <a:pt x="778" y="794"/>
                    <a:pt x="791" y="780"/>
                  </a:cubicBezTo>
                  <a:cubicBezTo>
                    <a:pt x="805" y="767"/>
                    <a:pt x="813" y="748"/>
                    <a:pt x="813" y="729"/>
                  </a:cubicBezTo>
                  <a:cubicBezTo>
                    <a:pt x="813" y="709"/>
                    <a:pt x="805" y="691"/>
                    <a:pt x="791" y="677"/>
                  </a:cubicBezTo>
                  <a:close/>
                  <a:moveTo>
                    <a:pt x="134" y="148"/>
                  </a:moveTo>
                  <a:cubicBezTo>
                    <a:pt x="57" y="71"/>
                    <a:pt x="57" y="71"/>
                    <a:pt x="57" y="71"/>
                  </a:cubicBezTo>
                  <a:cubicBezTo>
                    <a:pt x="82" y="46"/>
                    <a:pt x="82" y="46"/>
                    <a:pt x="82" y="46"/>
                  </a:cubicBezTo>
                  <a:cubicBezTo>
                    <a:pt x="160" y="123"/>
                    <a:pt x="160" y="123"/>
                    <a:pt x="160" y="123"/>
                  </a:cubicBezTo>
                  <a:lnTo>
                    <a:pt x="134" y="148"/>
                  </a:lnTo>
                  <a:close/>
                  <a:moveTo>
                    <a:pt x="297" y="568"/>
                  </a:moveTo>
                  <a:cubicBezTo>
                    <a:pt x="292" y="574"/>
                    <a:pt x="291" y="582"/>
                    <a:pt x="293" y="588"/>
                  </a:cubicBezTo>
                  <a:cubicBezTo>
                    <a:pt x="314" y="636"/>
                    <a:pt x="303" y="691"/>
                    <a:pt x="266" y="728"/>
                  </a:cubicBezTo>
                  <a:cubicBezTo>
                    <a:pt x="242" y="752"/>
                    <a:pt x="210" y="765"/>
                    <a:pt x="176" y="765"/>
                  </a:cubicBezTo>
                  <a:cubicBezTo>
                    <a:pt x="169" y="765"/>
                    <a:pt x="161" y="765"/>
                    <a:pt x="154" y="763"/>
                  </a:cubicBezTo>
                  <a:cubicBezTo>
                    <a:pt x="202" y="715"/>
                    <a:pt x="202" y="715"/>
                    <a:pt x="202" y="715"/>
                  </a:cubicBezTo>
                  <a:cubicBezTo>
                    <a:pt x="205" y="712"/>
                    <a:pt x="207" y="707"/>
                    <a:pt x="207" y="702"/>
                  </a:cubicBezTo>
                  <a:cubicBezTo>
                    <a:pt x="207" y="625"/>
                    <a:pt x="207" y="625"/>
                    <a:pt x="207" y="625"/>
                  </a:cubicBezTo>
                  <a:cubicBezTo>
                    <a:pt x="207" y="615"/>
                    <a:pt x="199" y="607"/>
                    <a:pt x="189" y="607"/>
                  </a:cubicBezTo>
                  <a:cubicBezTo>
                    <a:pt x="112" y="607"/>
                    <a:pt x="112" y="607"/>
                    <a:pt x="112" y="607"/>
                  </a:cubicBezTo>
                  <a:cubicBezTo>
                    <a:pt x="107" y="607"/>
                    <a:pt x="103" y="609"/>
                    <a:pt x="99" y="612"/>
                  </a:cubicBezTo>
                  <a:cubicBezTo>
                    <a:pt x="51" y="661"/>
                    <a:pt x="51" y="661"/>
                    <a:pt x="51" y="661"/>
                  </a:cubicBezTo>
                  <a:cubicBezTo>
                    <a:pt x="44" y="620"/>
                    <a:pt x="56" y="578"/>
                    <a:pt x="86" y="548"/>
                  </a:cubicBezTo>
                  <a:cubicBezTo>
                    <a:pt x="110" y="524"/>
                    <a:pt x="142" y="511"/>
                    <a:pt x="176" y="511"/>
                  </a:cubicBezTo>
                  <a:cubicBezTo>
                    <a:pt x="193" y="511"/>
                    <a:pt x="210" y="514"/>
                    <a:pt x="226" y="521"/>
                  </a:cubicBezTo>
                  <a:cubicBezTo>
                    <a:pt x="233" y="524"/>
                    <a:pt x="241" y="522"/>
                    <a:pt x="246" y="517"/>
                  </a:cubicBezTo>
                  <a:cubicBezTo>
                    <a:pt x="528" y="235"/>
                    <a:pt x="528" y="235"/>
                    <a:pt x="528" y="235"/>
                  </a:cubicBezTo>
                  <a:cubicBezTo>
                    <a:pt x="533" y="230"/>
                    <a:pt x="535" y="222"/>
                    <a:pt x="532" y="215"/>
                  </a:cubicBezTo>
                  <a:cubicBezTo>
                    <a:pt x="512" y="167"/>
                    <a:pt x="522" y="112"/>
                    <a:pt x="559" y="75"/>
                  </a:cubicBezTo>
                  <a:cubicBezTo>
                    <a:pt x="583" y="51"/>
                    <a:pt x="615" y="38"/>
                    <a:pt x="649" y="38"/>
                  </a:cubicBezTo>
                  <a:cubicBezTo>
                    <a:pt x="657" y="38"/>
                    <a:pt x="664" y="39"/>
                    <a:pt x="671" y="40"/>
                  </a:cubicBezTo>
                  <a:cubicBezTo>
                    <a:pt x="623" y="88"/>
                    <a:pt x="623" y="88"/>
                    <a:pt x="623" y="88"/>
                  </a:cubicBezTo>
                  <a:cubicBezTo>
                    <a:pt x="620" y="92"/>
                    <a:pt x="618" y="96"/>
                    <a:pt x="618" y="101"/>
                  </a:cubicBezTo>
                  <a:cubicBezTo>
                    <a:pt x="618" y="178"/>
                    <a:pt x="618" y="178"/>
                    <a:pt x="618" y="178"/>
                  </a:cubicBezTo>
                  <a:cubicBezTo>
                    <a:pt x="618" y="188"/>
                    <a:pt x="626" y="196"/>
                    <a:pt x="636" y="196"/>
                  </a:cubicBezTo>
                  <a:cubicBezTo>
                    <a:pt x="713" y="196"/>
                    <a:pt x="713" y="196"/>
                    <a:pt x="713" y="196"/>
                  </a:cubicBezTo>
                  <a:cubicBezTo>
                    <a:pt x="718" y="196"/>
                    <a:pt x="723" y="195"/>
                    <a:pt x="726" y="191"/>
                  </a:cubicBezTo>
                  <a:cubicBezTo>
                    <a:pt x="774" y="143"/>
                    <a:pt x="774" y="143"/>
                    <a:pt x="774" y="143"/>
                  </a:cubicBezTo>
                  <a:cubicBezTo>
                    <a:pt x="782" y="183"/>
                    <a:pt x="769" y="225"/>
                    <a:pt x="739" y="255"/>
                  </a:cubicBezTo>
                  <a:cubicBezTo>
                    <a:pt x="715" y="279"/>
                    <a:pt x="683" y="293"/>
                    <a:pt x="649" y="293"/>
                  </a:cubicBezTo>
                  <a:cubicBezTo>
                    <a:pt x="632" y="293"/>
                    <a:pt x="615" y="289"/>
                    <a:pt x="599" y="283"/>
                  </a:cubicBezTo>
                  <a:cubicBezTo>
                    <a:pt x="593" y="280"/>
                    <a:pt x="585" y="281"/>
                    <a:pt x="579" y="286"/>
                  </a:cubicBezTo>
                  <a:lnTo>
                    <a:pt x="297" y="568"/>
                  </a:lnTo>
                  <a:close/>
                  <a:moveTo>
                    <a:pt x="766" y="755"/>
                  </a:moveTo>
                  <a:cubicBezTo>
                    <a:pt x="752" y="768"/>
                    <a:pt x="728" y="768"/>
                    <a:pt x="714" y="755"/>
                  </a:cubicBezTo>
                  <a:cubicBezTo>
                    <a:pt x="560" y="600"/>
                    <a:pt x="560" y="600"/>
                    <a:pt x="560" y="600"/>
                  </a:cubicBezTo>
                  <a:cubicBezTo>
                    <a:pt x="611" y="549"/>
                    <a:pt x="611" y="549"/>
                    <a:pt x="611" y="549"/>
                  </a:cubicBezTo>
                  <a:cubicBezTo>
                    <a:pt x="766" y="703"/>
                    <a:pt x="766" y="703"/>
                    <a:pt x="766" y="703"/>
                  </a:cubicBezTo>
                  <a:cubicBezTo>
                    <a:pt x="773" y="710"/>
                    <a:pt x="776" y="719"/>
                    <a:pt x="776" y="729"/>
                  </a:cubicBezTo>
                  <a:cubicBezTo>
                    <a:pt x="776" y="739"/>
                    <a:pt x="773" y="748"/>
                    <a:pt x="766" y="75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</p:grpSp>
      <p:sp>
        <p:nvSpPr>
          <p:cNvPr id="44" name="Rectangle 43"/>
          <p:cNvSpPr/>
          <p:nvPr/>
        </p:nvSpPr>
        <p:spPr>
          <a:xfrm>
            <a:off x="271251" y="2326996"/>
            <a:ext cx="2626657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90000"/>
              </a:lnSpc>
              <a:spcBef>
                <a:spcPts val="1200"/>
              </a:spcBef>
            </a:pPr>
            <a:r>
              <a:rPr lang="en-US" sz="1400" dirty="0" err="1"/>
              <a:t>Nequuntis</a:t>
            </a:r>
            <a:r>
              <a:rPr lang="en-US" sz="1400" dirty="0"/>
              <a:t> </a:t>
            </a:r>
            <a:r>
              <a:rPr lang="en-US" sz="1400" dirty="0" err="1"/>
              <a:t>vestibulum</a:t>
            </a:r>
            <a:r>
              <a:rPr lang="en-US" sz="1400" dirty="0"/>
              <a:t> vitae ligula vitae </a:t>
            </a:r>
            <a:r>
              <a:rPr lang="en-US" sz="1400" dirty="0" err="1"/>
              <a:t>orci</a:t>
            </a:r>
            <a:r>
              <a:rPr lang="en-US" sz="1400" dirty="0"/>
              <a:t> </a:t>
            </a:r>
            <a:r>
              <a:rPr lang="en-US" sz="1400" dirty="0" err="1"/>
              <a:t>euismod</a:t>
            </a:r>
            <a:endParaRPr lang="en-US" sz="1400" dirty="0"/>
          </a:p>
        </p:txBody>
      </p:sp>
      <p:grpSp>
        <p:nvGrpSpPr>
          <p:cNvPr id="45" name="Group 44"/>
          <p:cNvGrpSpPr>
            <a:grpSpLocks noChangeAspect="1"/>
          </p:cNvGrpSpPr>
          <p:nvPr/>
        </p:nvGrpSpPr>
        <p:grpSpPr>
          <a:xfrm>
            <a:off x="8177787" y="932472"/>
            <a:ext cx="504000" cy="504000"/>
            <a:chOff x="5562600" y="1654524"/>
            <a:chExt cx="366971" cy="338044"/>
          </a:xfrm>
        </p:grpSpPr>
        <p:sp>
          <p:nvSpPr>
            <p:cNvPr id="46" name="Oval 12"/>
            <p:cNvSpPr>
              <a:spLocks noChangeArrowheads="1"/>
            </p:cNvSpPr>
            <p:nvPr/>
          </p:nvSpPr>
          <p:spPr bwMode="auto">
            <a:xfrm>
              <a:off x="5562600" y="1654524"/>
              <a:ext cx="366971" cy="338044"/>
            </a:xfrm>
            <a:prstGeom prst="ellipse">
              <a:avLst/>
            </a:prstGeom>
            <a:solidFill>
              <a:schemeClr val="accent6"/>
            </a:solidFill>
            <a:ln w="9525">
              <a:noFill/>
              <a:round/>
              <a:headEnd/>
              <a:tailEnd/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99932" y="1747033"/>
              <a:ext cx="292308" cy="153026"/>
            </a:xfrm>
            <a:prstGeom prst="rect">
              <a:avLst/>
            </a:prstGeom>
          </p:spPr>
        </p:pic>
      </p:grpSp>
      <p:sp>
        <p:nvSpPr>
          <p:cNvPr id="48" name="Rectangle 47"/>
          <p:cNvSpPr/>
          <p:nvPr/>
        </p:nvSpPr>
        <p:spPr>
          <a:xfrm>
            <a:off x="8904734" y="878240"/>
            <a:ext cx="2626657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1400" dirty="0" err="1"/>
              <a:t>Nequuntis</a:t>
            </a:r>
            <a:r>
              <a:rPr lang="en-US" sz="1400" dirty="0"/>
              <a:t> </a:t>
            </a:r>
            <a:r>
              <a:rPr lang="en-US" sz="1400" dirty="0" err="1"/>
              <a:t>vestibulum</a:t>
            </a:r>
            <a:r>
              <a:rPr lang="en-US" sz="1400" dirty="0"/>
              <a:t> vitae ligula vitae </a:t>
            </a:r>
            <a:r>
              <a:rPr lang="en-US" sz="1400" dirty="0" err="1"/>
              <a:t>orci</a:t>
            </a:r>
            <a:r>
              <a:rPr lang="en-US" sz="1400" dirty="0"/>
              <a:t> </a:t>
            </a:r>
            <a:r>
              <a:rPr lang="en-US" sz="1400" dirty="0" err="1"/>
              <a:t>euismod</a:t>
            </a:r>
            <a:endParaRPr lang="en-US" sz="1400" dirty="0"/>
          </a:p>
        </p:txBody>
      </p:sp>
      <p:sp>
        <p:nvSpPr>
          <p:cNvPr id="20" name="Rectangle 19"/>
          <p:cNvSpPr/>
          <p:nvPr/>
        </p:nvSpPr>
        <p:spPr>
          <a:xfrm>
            <a:off x="8793718" y="4197891"/>
            <a:ext cx="2570787" cy="12682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85000"/>
              </a:lnSpc>
            </a:pPr>
            <a:r>
              <a:rPr lang="id-ID" sz="4000" smtClean="0"/>
              <a:t>Overview</a:t>
            </a:r>
            <a:endParaRPr lang="en-US" sz="4000" dirty="0"/>
          </a:p>
          <a:p>
            <a:pPr>
              <a:lnSpc>
                <a:spcPct val="110000"/>
              </a:lnSpc>
            </a:pPr>
            <a:r>
              <a:rPr lang="en-US" sz="1400" dirty="0"/>
              <a:t>Is probably not at all accurate for many types of technology, but you can change to suit</a:t>
            </a:r>
          </a:p>
        </p:txBody>
      </p:sp>
      <p:sp>
        <p:nvSpPr>
          <p:cNvPr id="22" name="Donut 21"/>
          <p:cNvSpPr/>
          <p:nvPr/>
        </p:nvSpPr>
        <p:spPr>
          <a:xfrm>
            <a:off x="4081617" y="659232"/>
            <a:ext cx="3528392" cy="3528392"/>
          </a:xfrm>
          <a:prstGeom prst="donut">
            <a:avLst>
              <a:gd name="adj" fmla="val 19035"/>
            </a:avLst>
          </a:prstGeom>
          <a:solidFill>
            <a:schemeClr val="accent5"/>
          </a:solidFill>
          <a:ln>
            <a:noFill/>
          </a:ln>
          <a:effectLst/>
          <a:scene3d>
            <a:camera prst="perspectiveRelaxedModerately" fov="300000">
              <a:rot lat="18890634" lon="0" rev="0"/>
            </a:camera>
            <a:lightRig rig="threePt" dir="t"/>
          </a:scene3d>
          <a:sp3d extrusionH="203200" prstMaterial="matte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Donut 23"/>
          <p:cNvSpPr/>
          <p:nvPr/>
        </p:nvSpPr>
        <p:spPr>
          <a:xfrm>
            <a:off x="4090801" y="133992"/>
            <a:ext cx="3528392" cy="3528392"/>
          </a:xfrm>
          <a:prstGeom prst="donut">
            <a:avLst>
              <a:gd name="adj" fmla="val 19035"/>
            </a:avLst>
          </a:prstGeom>
          <a:solidFill>
            <a:schemeClr val="accent6"/>
          </a:solidFill>
          <a:ln>
            <a:noFill/>
          </a:ln>
          <a:effectLst/>
          <a:scene3d>
            <a:camera prst="perspectiveRelaxedModerately" fov="300000">
              <a:rot lat="18890634" lon="0" rev="0"/>
            </a:camera>
            <a:lightRig rig="threePt" dir="t"/>
          </a:scene3d>
          <a:sp3d extrusionH="203200" prstMaterial="matte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Freeform 22"/>
          <p:cNvSpPr>
            <a:spLocks/>
          </p:cNvSpPr>
          <p:nvPr/>
        </p:nvSpPr>
        <p:spPr bwMode="auto">
          <a:xfrm>
            <a:off x="7205772" y="1050332"/>
            <a:ext cx="865187" cy="1124933"/>
          </a:xfrm>
          <a:custGeom>
            <a:avLst/>
            <a:gdLst>
              <a:gd name="T0" fmla="*/ 8 w 368"/>
              <a:gd name="T1" fmla="*/ 635 h 635"/>
              <a:gd name="T2" fmla="*/ 8 w 368"/>
              <a:gd name="T3" fmla="*/ 58 h 635"/>
              <a:gd name="T4" fmla="*/ 62 w 368"/>
              <a:gd name="T5" fmla="*/ 0 h 635"/>
              <a:gd name="T6" fmla="*/ 368 w 368"/>
              <a:gd name="T7" fmla="*/ 0 h 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68" h="635">
                <a:moveTo>
                  <a:pt x="8" y="635"/>
                </a:moveTo>
                <a:cubicBezTo>
                  <a:pt x="8" y="58"/>
                  <a:pt x="8" y="58"/>
                  <a:pt x="8" y="58"/>
                </a:cubicBezTo>
                <a:cubicBezTo>
                  <a:pt x="8" y="58"/>
                  <a:pt x="0" y="0"/>
                  <a:pt x="62" y="0"/>
                </a:cubicBezTo>
                <a:cubicBezTo>
                  <a:pt x="134" y="0"/>
                  <a:pt x="368" y="0"/>
                  <a:pt x="368" y="0"/>
                </a:cubicBezTo>
              </a:path>
            </a:pathLst>
          </a:custGeom>
          <a:noFill/>
          <a:ln w="9525" cap="flat">
            <a:solidFill>
              <a:schemeClr val="accent6">
                <a:lumMod val="60000"/>
                <a:lumOff val="4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69170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" dur="7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" dur="7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 p14:presetBounceEnd="6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1" dur="8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2" dur="8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grpId="0" nodeType="withEffect" p14:presetBounceEnd="6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5" dur="8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6" dur="8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" fill="hold" grpId="0" nodeType="withEffect" p14:presetBounceEnd="6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9" dur="8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0" dur="8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1" fill="hold" grpId="0" nodeType="withEffect" p14:presetBounceEnd="6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3" dur="8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4" dur="8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 animBg="1"/>
          <p:bldP spid="32" grpId="0" animBg="1"/>
          <p:bldP spid="33" grpId="0" animBg="1"/>
          <p:bldP spid="22" grpId="0" animBg="1"/>
          <p:bldP spid="24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8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8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8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8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8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8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1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8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8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 animBg="1"/>
          <p:bldP spid="32" grpId="0" animBg="1"/>
          <p:bldP spid="33" grpId="0" animBg="1"/>
          <p:bldP spid="22" grpId="0" animBg="1"/>
          <p:bldP spid="24" grpId="0" animBg="1"/>
        </p:bldLst>
      </p:timing>
    </mc:Fallback>
  </mc:AlternateContent>
</p:sld>
</file>

<file path=ppt/theme/theme1.xml><?xml version="1.0" encoding="utf-8"?>
<a:theme xmlns:a="http://schemas.openxmlformats.org/drawingml/2006/main" name="Matamu Master">
  <a:themeElements>
    <a:clrScheme name="Violet">
      <a:dk1>
        <a:srgbClr val="7E7E7E"/>
      </a:dk1>
      <a:lt1>
        <a:sysClr val="window" lastClr="FFFFFF"/>
      </a:lt1>
      <a:dk2>
        <a:srgbClr val="6B6B6B"/>
      </a:dk2>
      <a:lt2>
        <a:srgbClr val="FFFFFF"/>
      </a:lt2>
      <a:accent1>
        <a:srgbClr val="516A7F"/>
      </a:accent1>
      <a:accent2>
        <a:srgbClr val="541E58"/>
      </a:accent2>
      <a:accent3>
        <a:srgbClr val="0C0F12"/>
      </a:accent3>
      <a:accent4>
        <a:srgbClr val="475765"/>
      </a:accent4>
      <a:accent5>
        <a:srgbClr val="333D47"/>
      </a:accent5>
      <a:accent6>
        <a:srgbClr val="91969B"/>
      </a:accent6>
      <a:hlink>
        <a:srgbClr val="F33B48"/>
      </a:hlink>
      <a:folHlink>
        <a:srgbClr val="FFC000"/>
      </a:folHlink>
    </a:clrScheme>
    <a:fontScheme name="Custom 3">
      <a:majorFont>
        <a:latin typeface="Open Sans Light"/>
        <a:ea typeface=""/>
        <a:cs typeface=""/>
      </a:majorFont>
      <a:minorFont>
        <a:latin typeface="Open San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solidFill>
          <a:srgbClr val="FFFFFF"/>
        </a:solidFill>
        <a:ln>
          <a:noFill/>
        </a:ln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>
          <a:defRPr/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lour Background">
  <a:themeElements>
    <a:clrScheme name="Orange grey light">
      <a:dk1>
        <a:srgbClr val="7E7E7E"/>
      </a:dk1>
      <a:lt1>
        <a:sysClr val="window" lastClr="FFFFFF"/>
      </a:lt1>
      <a:dk2>
        <a:srgbClr val="6B6B6B"/>
      </a:dk2>
      <a:lt2>
        <a:srgbClr val="FFFFFF"/>
      </a:lt2>
      <a:accent1>
        <a:srgbClr val="516A7F"/>
      </a:accent1>
      <a:accent2>
        <a:srgbClr val="EB3848"/>
      </a:accent2>
      <a:accent3>
        <a:srgbClr val="0C0F12"/>
      </a:accent3>
      <a:accent4>
        <a:srgbClr val="475765"/>
      </a:accent4>
      <a:accent5>
        <a:srgbClr val="333D47"/>
      </a:accent5>
      <a:accent6>
        <a:srgbClr val="91969B"/>
      </a:accent6>
      <a:hlink>
        <a:srgbClr val="F33B48"/>
      </a:hlink>
      <a:folHlink>
        <a:srgbClr val="FFC000"/>
      </a:folHlink>
    </a:clrScheme>
    <a:fontScheme name="Custom 3">
      <a:majorFont>
        <a:latin typeface="Open Sans Light"/>
        <a:ea typeface=""/>
        <a:cs typeface=""/>
      </a:majorFont>
      <a:minorFont>
        <a:latin typeface="Open San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13678</TotalTime>
  <Words>131</Words>
  <Application>Microsoft Office PowerPoint</Application>
  <PresentationFormat>Widescreen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Arial</vt:lpstr>
      <vt:lpstr>Bebas Neue</vt:lpstr>
      <vt:lpstr>Lato</vt:lpstr>
      <vt:lpstr>Open Sans</vt:lpstr>
      <vt:lpstr>Open Sans Light</vt:lpstr>
      <vt:lpstr>Roboto</vt:lpstr>
      <vt:lpstr>Matamu Master</vt:lpstr>
      <vt:lpstr>Colour Background</vt:lpstr>
      <vt:lpstr>Macbook Pro Overview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Gary Steven</dc:creator>
  <cp:lastModifiedBy>Gary Steven</cp:lastModifiedBy>
  <cp:revision>2454</cp:revision>
  <dcterms:created xsi:type="dcterms:W3CDTF">2015-09-30T01:33:01Z</dcterms:created>
  <dcterms:modified xsi:type="dcterms:W3CDTF">2015-10-23T10:17:30Z</dcterms:modified>
</cp:coreProperties>
</file>